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680" r:id="rId2"/>
    <p:sldId id="710" r:id="rId3"/>
    <p:sldId id="709" r:id="rId4"/>
    <p:sldId id="682" r:id="rId5"/>
    <p:sldId id="686" r:id="rId6"/>
    <p:sldId id="704" r:id="rId7"/>
    <p:sldId id="681" r:id="rId8"/>
    <p:sldId id="683" r:id="rId9"/>
    <p:sldId id="695" r:id="rId10"/>
    <p:sldId id="711" r:id="rId11"/>
    <p:sldId id="701" r:id="rId12"/>
    <p:sldId id="712" r:id="rId13"/>
    <p:sldId id="718" r:id="rId14"/>
    <p:sldId id="715" r:id="rId15"/>
    <p:sldId id="716" r:id="rId16"/>
    <p:sldId id="717" r:id="rId17"/>
    <p:sldId id="713" r:id="rId18"/>
  </p:sldIdLst>
  <p:sldSz cx="12192000" cy="6858000"/>
  <p:notesSz cx="6858000" cy="9144000"/>
  <p:embeddedFontLst>
    <p:embeddedFont>
      <p:font typeface="Gotham Pro" panose="02000503040000020004" charset="0"/>
      <p:regular r:id="rId21"/>
      <p:bold r:id="rId22"/>
      <p:italic r:id="rId23"/>
      <p:boldItalic r:id="rId24"/>
    </p:embeddedFont>
    <p:embeddedFont>
      <p:font typeface="Gotham Pro Black" panose="02000903040000020004" charset="0"/>
      <p:regular r:id="rId25"/>
      <p: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255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D3B"/>
    <a:srgbClr val="1B59EA"/>
    <a:srgbClr val="FEDD02"/>
    <a:srgbClr val="9E8D1F"/>
    <a:srgbClr val="0563C1"/>
    <a:srgbClr val="EB5A4B"/>
    <a:srgbClr val="E8F3F3"/>
    <a:srgbClr val="9A68A8"/>
    <a:srgbClr val="112240"/>
    <a:srgbClr val="000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93" autoAdjust="0"/>
    <p:restoredTop sz="86417" autoAdjust="0"/>
  </p:normalViewPr>
  <p:slideViewPr>
    <p:cSldViewPr snapToGrid="0">
      <p:cViewPr varScale="1">
        <p:scale>
          <a:sx n="103" d="100"/>
          <a:sy n="103" d="100"/>
        </p:scale>
        <p:origin x="72" y="72"/>
      </p:cViewPr>
      <p:guideLst>
        <p:guide pos="7423"/>
        <p:guide pos="257"/>
        <p:guide orient="horz" pos="4065"/>
        <p:guide orient="horz" pos="255"/>
      </p:guideLst>
    </p:cSldViewPr>
  </p:slideViewPr>
  <p:outlineViewPr>
    <p:cViewPr>
      <p:scale>
        <a:sx n="100" d="100"/>
        <a:sy n="100" d="100"/>
      </p:scale>
      <p:origin x="0" y="-56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CA4D6A-C05A-0E9E-EF55-E722FAA92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43EC3-6B33-ADCF-097E-C3582DEC4D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B78EF-4C57-4BF9-BAB7-C0A58CEBF734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B2812-7FCC-E27F-4E4F-CCC13C4D1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7B8C6-AC00-C5E6-ADF4-F999733306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5DB6A-04B5-4735-836F-F7FCE79A87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9475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835CB-8A49-4CBB-8E37-EF86C108871B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46544-C00A-43E2-BA6B-00DEEF402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02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843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6867A-9D4B-DB25-C6AA-8980A91BD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6B532A9-EBA7-FD26-5AD0-0F0ADCB48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1A9F713-EAEA-C934-4836-7F6D1AB5E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заключении хочу отметить рост ИИ, что актуально для нашего приложения. Не секрет, что ИИ используется повсеместно и где только можно, но теперь ставится вопрос где и для чего его лучше использовать. Найти ту нишу, где действительно будет незаменимым инструментом и не обойдется без участия человека. Вот, что мы хотим подчеркнуть еще в нашем приложении.</a:t>
            </a:r>
            <a:br>
              <a:rPr lang="ru-RU" dirty="0"/>
            </a:br>
            <a:r>
              <a:rPr lang="ru-RU" sz="1200" dirty="0">
                <a:solidFill>
                  <a:srgbClr val="3E3D3B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Инвестиции в искусственный интеллект</a:t>
            </a:r>
            <a:br>
              <a:rPr lang="ru-RU" sz="1200" dirty="0">
                <a:solidFill>
                  <a:srgbClr val="3E3D3B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</a:br>
            <a:endParaRPr lang="ru-RU" sz="1200" dirty="0">
              <a:solidFill>
                <a:srgbClr val="3E3D3B"/>
              </a:solidFill>
              <a:latin typeface="Gotham Pro Black" panose="02000903040000020004" charset="0"/>
              <a:cs typeface="Gotham Pro Black" panose="02000903040000020004" charset="0"/>
            </a:endParaRPr>
          </a:p>
          <a:p>
            <a:pPr algn="l">
              <a:spcAft>
                <a:spcPts val="1125"/>
              </a:spcAft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2023 году мировые расходы на технологии, связанные с искусственным интеллектом, составили 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154 млрд долларов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 во всех отраслях. </a:t>
            </a:r>
          </a:p>
          <a:p>
            <a:pPr algn="l">
              <a:spcAft>
                <a:spcPts val="1125"/>
              </a:spcAft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Больше всего инвестировал банковский сектор – 20.6 млрд долларов. На втором месте по объему инвестиций – розничная торговля с инвестициями в 19.7 млрд долларов.</a:t>
            </a:r>
          </a:p>
          <a:p>
            <a:pPr algn="l">
              <a:spcAft>
                <a:spcPts val="1125"/>
              </a:spcAft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2021 году инвестиции в ИИ достигли своего пика, составив 276 млрд долларов.</a:t>
            </a:r>
          </a:p>
          <a:p>
            <a:pPr algn="l">
              <a:spcAft>
                <a:spcPts val="1125"/>
              </a:spcAft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За период с 2013 по 2023 год инвестиции в ИИ по всему миру выросли в 9 раз.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51C3C9-A39C-0067-2A69-7C54F4E8E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45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74CD1-D2C7-51DC-FCFA-16292FB69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00B383E-B1EF-AA66-4F3B-FD171484B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106E854-FFAD-3B03-7656-6EB6D2E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125"/>
              </a:spcAft>
              <a:buNone/>
            </a:pPr>
            <a:r>
              <a:rPr lang="ru-RU" dirty="0"/>
              <a:t>Так же хочу отметить, что существует тенденция роста маркет плейсов</a:t>
            </a: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2023 году объем рынка электронной коммерции в России составлял 7.7 трлн рублей. Это на 49% больше, чем в предыдущем году. За год было сделано 5.1 млрд заказов.</a:t>
            </a:r>
          </a:p>
          <a:p>
            <a:pPr algn="l">
              <a:spcAft>
                <a:spcPts val="1125"/>
              </a:spcAft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 2020 по 2023 год объем рынка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eCommerce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в России 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вырос в 3 раза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spcAft>
                <a:spcPts val="1125"/>
              </a:spcAft>
              <a:buNone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Согласно прогнозу Data Insight, в 2024 году объем онлайн-продаж в России увеличится до 10.6 трлн рублей.</a:t>
            </a:r>
          </a:p>
          <a:p>
            <a:pPr algn="l">
              <a:spcAft>
                <a:spcPts val="1125"/>
              </a:spcAft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Посмотрите, как развивался рынок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eCommerce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в России с 2016 по 2024 год: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dirty="0"/>
            </a:br>
            <a:br>
              <a:rPr lang="ru-RU" dirty="0"/>
            </a:b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2023 году рынок электронной коммерции вырос на 2.6 трлн рублей. Наибольший вклад в этот рост внесли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Wildberries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Ozon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, их доля составила 35% и 31% соответственно. В сумме четыре крупнейших маркетплейса обеспечили более 80% общего роста рынка.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8501B8-7CAE-EB81-F5A6-EE8552CE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460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AA614-0E49-8D2B-C3FF-68CE1C1E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70486E8-2ED5-B668-0C1E-96ECA7487E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31BE5D2-5AB6-6AD7-C5E3-1AD0201F8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125"/>
              </a:spcAft>
              <a:buNone/>
            </a:pPr>
            <a:br>
              <a:rPr lang="en-US" dirty="0"/>
            </a:br>
            <a:r>
              <a:rPr lang="ru-RU" b="1" i="0" dirty="0" err="1">
                <a:solidFill>
                  <a:srgbClr val="111111"/>
                </a:solidFill>
                <a:effectLst/>
                <a:latin typeface="-apple-system"/>
              </a:rPr>
              <a:t>Wildberries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занимает 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первое место 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рейтинге крупнейших российских маркетплейсов. На втором месте –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Ozon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, третье место – Яндекс Маркет.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Мегамаркет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занимает четвертое место, а Сима-ленд пятое.</a:t>
            </a:r>
          </a:p>
          <a:p>
            <a:pPr>
              <a:buNone/>
            </a:pPr>
            <a:r>
              <a:rPr lang="ru-RU" dirty="0"/>
              <a:t>В перспективе мы целимся на маркет плейсы такие как озон и </a:t>
            </a:r>
            <a:r>
              <a:rPr lang="ru-RU" dirty="0" err="1"/>
              <a:t>вб</a:t>
            </a:r>
            <a:r>
              <a:rPr lang="ru-RU" dirty="0"/>
              <a:t>. Важность своего товара в связи с конкуренцией растёт, поэтому продавец нуждается в более быстрой и качественной информативности для повышения своего товара.</a:t>
            </a:r>
            <a:br>
              <a:rPr lang="ru-RU" dirty="0"/>
            </a:br>
            <a:br>
              <a:rPr lang="en-US" dirty="0"/>
            </a:br>
            <a:r>
              <a:rPr lang="ru-RU" dirty="0"/>
              <a:t>Ссылки</a:t>
            </a:r>
            <a:r>
              <a:rPr lang="en-US" dirty="0"/>
              <a:t>:</a:t>
            </a:r>
          </a:p>
          <a:p>
            <a:pPr algn="l">
              <a:spcAft>
                <a:spcPts val="1125"/>
              </a:spcAft>
              <a:buNone/>
            </a:pPr>
            <a:r>
              <a:rPr lang="en-US" dirty="0"/>
              <a:t>https://top100.datainsight.ru/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https://inclient.ru/marketplaces-stats/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https://inclient.ru/ai-stats/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3464FD-10CA-EB80-1ECD-E906EFC8F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44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17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41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988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03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Превосходство над конкурентами: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1</a:t>
            </a: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F8FAFF"/>
                </a:solidFill>
                <a:effectLst/>
                <a:latin typeface="DeepSeek-CJK-patch"/>
              </a:rPr>
              <a:t>Анализ отзывов (WB)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: Работает только с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Wildberries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.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F8FAFF"/>
                </a:solidFill>
                <a:effectLst/>
                <a:latin typeface="DeepSeek-CJK-patch"/>
              </a:rPr>
              <a:t>Moneyplace.io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: Ориентирован на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мультиплатформенность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, но не фокусируется на детальном анализе отзывов.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F8FAFF"/>
                </a:solidFill>
                <a:effectLst/>
                <a:latin typeface="DeepSeek-CJK-patch"/>
              </a:rPr>
              <a:t>Анализ отзывов (WB)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: Только ручная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тегизация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F8FAFF"/>
                </a:solidFill>
                <a:effectLst/>
                <a:latin typeface="DeepSeek-CJK-patch"/>
              </a:rPr>
              <a:t>Moneyplace.io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: Общая аналитика без фокуса на отзывы.</a:t>
            </a:r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3,</a:t>
            </a:r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b="0" i="1" dirty="0">
                <a:solidFill>
                  <a:srgbClr val="F8FAFF"/>
                </a:solidFill>
                <a:effectLst/>
                <a:latin typeface="DeepSeek-CJK-patch"/>
              </a:rPr>
              <a:t>Анализ отзывов (WB)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: Устаревший веб-интерфейс.</a:t>
            </a:r>
          </a:p>
          <a:p>
            <a:pPr marL="171450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b="0" i="1" dirty="0">
                <a:solidFill>
                  <a:srgbClr val="F8FAFF"/>
                </a:solidFill>
                <a:effectLst/>
                <a:latin typeface="DeepSeek-CJK-patch"/>
              </a:rPr>
              <a:t>Moneyplace.io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: Сложный интерфейс для новичков.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4. </a:t>
            </a:r>
            <a:r>
              <a:rPr lang="ru-RU" b="0" i="1" dirty="0">
                <a:solidFill>
                  <a:srgbClr val="F8FAFF"/>
                </a:solidFill>
                <a:effectLst/>
                <a:latin typeface="DeepSeek-CJK-patch"/>
              </a:rPr>
              <a:t>Moneyplace.io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: Высокая стоимость для малого бизнеса.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457200" lvl="1" indent="0" algn="l">
              <a:spcBef>
                <a:spcPts val="300"/>
              </a:spcBef>
              <a:buFont typeface="Arial" panose="020B0604020202020204" pitchFamily="34" charset="0"/>
              <a:buNone/>
            </a:pP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765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43B9-9DB1-2406-53B4-1DB7073C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4574B8B-0D36-9C03-7277-13D28E9FA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CFFA1BE-0321-CF02-3956-894BE2720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spcBef>
                <a:spcPts val="300"/>
              </a:spcBef>
              <a:buFont typeface="Arial" panose="020B0604020202020204" pitchFamily="34" charset="0"/>
              <a:buNone/>
            </a:pPr>
            <a:endParaRPr lang="ru-RU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4E1128-1E12-422C-00D2-F0A238024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236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Подписки</a:t>
            </a:r>
            <a:r>
              <a:rPr lang="en-US" b="1" i="0" dirty="0">
                <a:solidFill>
                  <a:srgbClr val="F8FAFF"/>
                </a:solidFill>
                <a:effectLst/>
                <a:latin typeface="DeepSeek-CJK-patch"/>
              </a:rPr>
              <a:t>: 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- </a:t>
            </a:r>
            <a:br>
              <a:rPr lang="en-US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Базовый тариф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: кол-во инфографик</a:t>
            </a:r>
            <a:br>
              <a:rPr lang="en-US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 </a:t>
            </a: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Премиум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:, кол-во инфографик</a:t>
            </a:r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sz="1200" b="1" i="0" dirty="0">
                <a:effectLst/>
                <a:latin typeface="DeepSeek-CJK-patch"/>
              </a:rPr>
              <a:t>Дополнительные услуги</a:t>
            </a:r>
            <a:r>
              <a:rPr lang="en-US" sz="1200" b="1" i="0" dirty="0">
                <a:effectLst/>
                <a:latin typeface="DeepSeek-CJK-patch"/>
              </a:rPr>
              <a:t>: 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без вводного знака, рекомендации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ии</a:t>
            </a:r>
            <a:endParaRPr lang="ru-RU" sz="1200" b="1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  <a:p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b="1" i="0" dirty="0">
                <a:solidFill>
                  <a:srgbClr val="F8FAFF"/>
                </a:solidFill>
                <a:effectLst/>
                <a:latin typeface="DeepSeek-CJK-patch"/>
              </a:rPr>
              <a:t>Партнерские программы(будущее)</a:t>
            </a:r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- Партнерство с Яндекс Маркетом: Получение доли от сделок клиентов, привлеченных через сервис.</a:t>
            </a:r>
            <a:br>
              <a:rPr lang="ru-RU" dirty="0"/>
            </a:b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- Реферальная система: Бонусы за привлечение новых пользователей.</a:t>
            </a:r>
            <a:b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</a:b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Другие маркет плейсы, </a:t>
            </a:r>
            <a:r>
              <a:rPr lang="ru-RU" b="0" i="0" dirty="0" err="1">
                <a:solidFill>
                  <a:srgbClr val="F8FAFF"/>
                </a:solidFill>
                <a:effectLst/>
                <a:latin typeface="DeepSeek-CJK-patch"/>
              </a:rPr>
              <a:t>вб</a:t>
            </a:r>
            <a:r>
              <a:rPr lang="ru-RU" b="0" i="0" dirty="0">
                <a:solidFill>
                  <a:srgbClr val="F8FAFF"/>
                </a:solidFill>
                <a:effectLst/>
                <a:latin typeface="DeepSeek-CJK-patch"/>
              </a:rPr>
              <a:t> озон.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8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0BAFE-9A57-7AA0-B6A7-9C3CDD0E6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9433EF1-1F00-FABD-493D-372934D04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6C8D6F1-8FE3-9C50-18C9-39D956FD9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1A99ED-83CD-D98E-A63C-CA7F66A9D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46544-C00A-43E2-BA6B-00DEEF402F6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73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564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892F2-4690-4733-9167-77B53C745C0E}"/>
              </a:ext>
            </a:extLst>
          </p:cNvPr>
          <p:cNvSpPr/>
          <p:nvPr userDrawn="1"/>
        </p:nvSpPr>
        <p:spPr>
          <a:xfrm>
            <a:off x="0" y="0"/>
            <a:ext cx="4789714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6877-58B7-432E-BAB6-CDAFB1CB910D}"/>
              </a:ext>
            </a:extLst>
          </p:cNvPr>
          <p:cNvSpPr txBox="1"/>
          <p:nvPr userDrawn="1"/>
        </p:nvSpPr>
        <p:spPr>
          <a:xfrm rot="16200000">
            <a:off x="-758435" y="1851645"/>
            <a:ext cx="689737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>
                    <a:alpha val="4000"/>
                  </a:schemeClr>
                </a:solidFill>
                <a:latin typeface="Montserrat" pitchFamily="2" charset="-52"/>
                <a:cs typeface="Arial" panose="020B0604020202020204" pitchFamily="34" charset="0"/>
              </a:rPr>
              <a:t>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375D0-6D7D-475F-95B8-A41B7CCB77A1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6A5626-97F7-4AFC-AA68-4D84B1B1DE23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54C5F5-141D-4C5D-A2E0-5D7A1B1EC1FB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7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4625 0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4625 0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/>
      <p:bldP spid="8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9EB585-F115-4EB3-B3EF-39194D1FCF30}"/>
              </a:ext>
            </a:extLst>
          </p:cNvPr>
          <p:cNvSpPr/>
          <p:nvPr userDrawn="1"/>
        </p:nvSpPr>
        <p:spPr>
          <a:xfrm>
            <a:off x="0" y="0"/>
            <a:ext cx="3012323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22792-6E7D-4917-8CC6-B0620FCFAE84}"/>
              </a:ext>
            </a:extLst>
          </p:cNvPr>
          <p:cNvSpPr txBox="1"/>
          <p:nvPr userDrawn="1"/>
        </p:nvSpPr>
        <p:spPr>
          <a:xfrm rot="10800000" flipV="1">
            <a:off x="217419" y="6102874"/>
            <a:ext cx="545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74050-1093-4BF5-AF27-4017E20F2B5D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D2E99D-545B-4D3A-9477-DDEF760815E3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>
          <a:gsLst>
            <a:gs pos="0">
              <a:schemeClr val="accent1"/>
            </a:gs>
            <a:gs pos="99000">
              <a:schemeClr val="accent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258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Iceber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91763C8-BF7A-4F3A-BE61-56B5C3287794}"/>
              </a:ext>
            </a:extLst>
          </p:cNvPr>
          <p:cNvSpPr/>
          <p:nvPr userDrawn="1"/>
        </p:nvSpPr>
        <p:spPr>
          <a:xfrm>
            <a:off x="0" y="2540319"/>
            <a:ext cx="12192000" cy="4320321"/>
          </a:xfrm>
          <a:custGeom>
            <a:avLst/>
            <a:gdLst>
              <a:gd name="connsiteX0" fmla="*/ 0 w 8999338"/>
              <a:gd name="connsiteY0" fmla="*/ 0 h 4019104"/>
              <a:gd name="connsiteX1" fmla="*/ 8999338 w 8999338"/>
              <a:gd name="connsiteY1" fmla="*/ 0 h 4019104"/>
              <a:gd name="connsiteX2" fmla="*/ 8999338 w 8999338"/>
              <a:gd name="connsiteY2" fmla="*/ 4019104 h 4019104"/>
              <a:gd name="connsiteX3" fmla="*/ 0 w 8999338"/>
              <a:gd name="connsiteY3" fmla="*/ 4019104 h 401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9338" h="4019104">
                <a:moveTo>
                  <a:pt x="0" y="0"/>
                </a:moveTo>
                <a:lnTo>
                  <a:pt x="8999338" y="0"/>
                </a:lnTo>
                <a:lnTo>
                  <a:pt x="8999338" y="4019104"/>
                </a:lnTo>
                <a:lnTo>
                  <a:pt x="0" y="401910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lt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A1C4E-2836-454F-BFDB-476C654AF59C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grpSp>
        <p:nvGrpSpPr>
          <p:cNvPr id="11" name="Arrow button">
            <a:extLst>
              <a:ext uri="{FF2B5EF4-FFF2-40B4-BE49-F238E27FC236}">
                <a16:creationId xmlns:a16="http://schemas.microsoft.com/office/drawing/2014/main" id="{C9E19ECE-BBB6-43E3-B8AB-8BA357A0DCAE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3D04B51-8380-48CD-A0E7-99E52CF98A84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14EBEA-4279-4D6B-9CD4-DAA072C9A415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FCEE90-D4A8-4196-B950-DC6770E19759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740280-F999-4F77-B59E-B8CEEE022A76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1D3DD9-2005-474B-B589-F2B67FBCB35A}"/>
              </a:ext>
            </a:extLst>
          </p:cNvPr>
          <p:cNvCxnSpPr>
            <a:cxnSpLocks/>
          </p:cNvCxnSpPr>
          <p:nvPr userDrawn="1"/>
        </p:nvCxnSpPr>
        <p:spPr>
          <a:xfrm>
            <a:off x="887981" y="2540319"/>
            <a:ext cx="0" cy="3871934"/>
          </a:xfrm>
          <a:prstGeom prst="line">
            <a:avLst/>
          </a:prstGeom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EE4256-4CE6-47B5-BB39-1F3EFE29ABF1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2D6F18F-31DD-4F78-A7A8-CE637B9EC51E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38" name="Rectangle 37">
              <a:hlinkClick r:id="" action="ppaction://noaction"/>
              <a:extLst>
                <a:ext uri="{FF2B5EF4-FFF2-40B4-BE49-F238E27FC236}">
                  <a16:creationId xmlns:a16="http://schemas.microsoft.com/office/drawing/2014/main" id="{5663CE6D-7D40-48AF-AA04-476D98DDD45F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hlinkClick r:id="rId2" action="ppaction://hlinksldjump"/>
              <a:extLst>
                <a:ext uri="{FF2B5EF4-FFF2-40B4-BE49-F238E27FC236}">
                  <a16:creationId xmlns:a16="http://schemas.microsoft.com/office/drawing/2014/main" id="{0C5204D0-86FC-41B3-B2F4-C2397DD11320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9D6166-ED2F-4696-AA5B-3AAC593CED73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B013748-62A2-49C9-8B47-50D8C4D0FE51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80E6B9-964B-4B1E-B5CA-BC4382ECD5EB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3059091-8689-4F95-83D4-48D1B6502DCC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A675911-28DE-4394-8EE9-B1588278AD65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AB3EAA0-2277-416C-A3E9-E223B49A1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2AE1524-6549-4165-A029-6FF27896F6C4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8CC641E-3C28-4836-96E8-4B63642B74EE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607C49F-6712-480B-BC10-5FA8623A46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21D01B6-0B7B-4D8A-8F1C-F0881F7CFDB2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4007609-837E-4E5D-ABFA-A2D1BF1DD955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E642C93-262B-4498-ACDB-5EB18BF7A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0304FBE-B3C1-4FAF-87E5-391DA01FFC1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1806BEB-A091-40B4-A38C-3276481C6F46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90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74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7000" decel="9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Iceber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0A40D75-0C41-45A5-B3E7-783048DCE47F}"/>
              </a:ext>
            </a:extLst>
          </p:cNvPr>
          <p:cNvSpPr/>
          <p:nvPr userDrawn="1"/>
        </p:nvSpPr>
        <p:spPr>
          <a:xfrm>
            <a:off x="1" y="3177646"/>
            <a:ext cx="12191999" cy="3719857"/>
          </a:xfrm>
          <a:custGeom>
            <a:avLst/>
            <a:gdLst>
              <a:gd name="connsiteX0" fmla="*/ 2019300 w 12191999"/>
              <a:gd name="connsiteY0" fmla="*/ 202 h 3295852"/>
              <a:gd name="connsiteX1" fmla="*/ 5143502 w 12191999"/>
              <a:gd name="connsiteY1" fmla="*/ 152602 h 3295852"/>
              <a:gd name="connsiteX2" fmla="*/ 7658100 w 12191999"/>
              <a:gd name="connsiteY2" fmla="*/ 76402 h 3295852"/>
              <a:gd name="connsiteX3" fmla="*/ 10896600 w 12191999"/>
              <a:gd name="connsiteY3" fmla="*/ 171652 h 3295852"/>
              <a:gd name="connsiteX4" fmla="*/ 12028884 w 12191999"/>
              <a:gd name="connsiteY4" fmla="*/ 97833 h 3295852"/>
              <a:gd name="connsiteX5" fmla="*/ 12191999 w 12191999"/>
              <a:gd name="connsiteY5" fmla="*/ 79360 h 3295852"/>
              <a:gd name="connsiteX6" fmla="*/ 12191999 w 12191999"/>
              <a:gd name="connsiteY6" fmla="*/ 3295852 h 3295852"/>
              <a:gd name="connsiteX7" fmla="*/ 0 w 12191999"/>
              <a:gd name="connsiteY7" fmla="*/ 3295852 h 3295852"/>
              <a:gd name="connsiteX8" fmla="*/ 0 w 12191999"/>
              <a:gd name="connsiteY8" fmla="*/ 160486 h 3295852"/>
              <a:gd name="connsiteX9" fmla="*/ 147191 w 12191999"/>
              <a:gd name="connsiteY9" fmla="*/ 143077 h 3295852"/>
              <a:gd name="connsiteX10" fmla="*/ 2019300 w 12191999"/>
              <a:gd name="connsiteY10" fmla="*/ 202 h 329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3295852">
                <a:moveTo>
                  <a:pt x="2019300" y="202"/>
                </a:moveTo>
                <a:cubicBezTo>
                  <a:pt x="2921000" y="-6148"/>
                  <a:pt x="4203700" y="139902"/>
                  <a:pt x="5143502" y="152602"/>
                </a:cubicBezTo>
                <a:cubicBezTo>
                  <a:pt x="6083300" y="165302"/>
                  <a:pt x="6699251" y="73227"/>
                  <a:pt x="7658100" y="76402"/>
                </a:cubicBezTo>
                <a:cubicBezTo>
                  <a:pt x="8616950" y="79577"/>
                  <a:pt x="10042525" y="181177"/>
                  <a:pt x="10896600" y="171652"/>
                </a:cubicBezTo>
                <a:cubicBezTo>
                  <a:pt x="11323637" y="166890"/>
                  <a:pt x="11707812" y="132758"/>
                  <a:pt x="12028884" y="97833"/>
                </a:cubicBezTo>
                <a:lnTo>
                  <a:pt x="12191999" y="79360"/>
                </a:lnTo>
                <a:lnTo>
                  <a:pt x="12191999" y="3295852"/>
                </a:lnTo>
                <a:lnTo>
                  <a:pt x="0" y="3295852"/>
                </a:lnTo>
                <a:lnTo>
                  <a:pt x="0" y="160486"/>
                </a:lnTo>
                <a:lnTo>
                  <a:pt x="147191" y="143077"/>
                </a:lnTo>
                <a:cubicBezTo>
                  <a:pt x="639961" y="84737"/>
                  <a:pt x="1343025" y="4965"/>
                  <a:pt x="2019300" y="2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A1C4E-2836-454F-BFDB-476C654AF59C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grpSp>
        <p:nvGrpSpPr>
          <p:cNvPr id="11" name="Arrow button">
            <a:extLst>
              <a:ext uri="{FF2B5EF4-FFF2-40B4-BE49-F238E27FC236}">
                <a16:creationId xmlns:a16="http://schemas.microsoft.com/office/drawing/2014/main" id="{C9E19ECE-BBB6-43E3-B8AB-8BA357A0DCAE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3D04B51-8380-48CD-A0E7-99E52CF98A84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14EBEA-4279-4D6B-9CD4-DAA072C9A415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FCEE90-D4A8-4196-B950-DC6770E19759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740280-F999-4F77-B59E-B8CEEE022A76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1D3DD9-2005-474B-B589-F2B67FBCB35A}"/>
              </a:ext>
            </a:extLst>
          </p:cNvPr>
          <p:cNvCxnSpPr>
            <a:cxnSpLocks/>
          </p:cNvCxnSpPr>
          <p:nvPr userDrawn="1"/>
        </p:nvCxnSpPr>
        <p:spPr>
          <a:xfrm>
            <a:off x="887981" y="2914650"/>
            <a:ext cx="0" cy="3497603"/>
          </a:xfrm>
          <a:prstGeom prst="line">
            <a:avLst/>
          </a:prstGeom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BF2055-A4D8-4195-8ED9-0DE8872A26CE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B4D3CB-40E7-4F35-8AD9-87DA8F4F1855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38" name="Rectangle 37">
              <a:hlinkClick r:id="" action="ppaction://noaction"/>
              <a:extLst>
                <a:ext uri="{FF2B5EF4-FFF2-40B4-BE49-F238E27FC236}">
                  <a16:creationId xmlns:a16="http://schemas.microsoft.com/office/drawing/2014/main" id="{B7BDBE39-B312-445F-8553-8721A285520B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hlinkClick r:id="rId2" action="ppaction://hlinksldjump"/>
              <a:extLst>
                <a:ext uri="{FF2B5EF4-FFF2-40B4-BE49-F238E27FC236}">
                  <a16:creationId xmlns:a16="http://schemas.microsoft.com/office/drawing/2014/main" id="{2616CBB0-9A97-4ABC-AAA8-08AF6246AFF3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03F9DA-2CE9-4BD7-811B-C06D419177E1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6F23246-C7DF-4343-AAEB-4527A3978F1F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0899C8-4FD7-476E-84A9-FED5E18DC19B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5344C4E-8C4D-4BFC-ACFE-B94DA67D9764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2EE5C10-817B-437A-8BBD-86BC3C7BC744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6A1AD16-4D63-4A87-9783-17DAD0FE0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CFB4806-F52A-4B04-919C-F67A3E4BE014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11FDA0A-9A66-4A6F-8C99-F7C28E259DB2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5E5541B-67F0-4097-90E4-77E1EC5D3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295002-16E6-42E8-B3B3-54881F53F047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2576086-3858-4CA8-9B80-6133D5060180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DD57888-2A2D-4531-B5BA-485B93D74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353F88D-4FED-4CEA-A608-3945C15BD0A6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C6A2D1-294C-4EFC-B3BA-7FD77606B190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4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2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74 0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7000" decel="9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Iceber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CFDE637-5F9F-4674-8514-C9F357108216}"/>
              </a:ext>
            </a:extLst>
          </p:cNvPr>
          <p:cNvSpPr/>
          <p:nvPr userDrawn="1"/>
        </p:nvSpPr>
        <p:spPr>
          <a:xfrm>
            <a:off x="0" y="2652620"/>
            <a:ext cx="12192000" cy="4205381"/>
          </a:xfrm>
          <a:custGeom>
            <a:avLst/>
            <a:gdLst>
              <a:gd name="connsiteX0" fmla="*/ 11156432 w 12192000"/>
              <a:gd name="connsiteY0" fmla="*/ 0 h 4205381"/>
              <a:gd name="connsiteX1" fmla="*/ 11647105 w 12192000"/>
              <a:gd name="connsiteY1" fmla="*/ 169846 h 4205381"/>
              <a:gd name="connsiteX2" fmla="*/ 12141295 w 12192000"/>
              <a:gd name="connsiteY2" fmla="*/ 82341 h 4205381"/>
              <a:gd name="connsiteX3" fmla="*/ 12192000 w 12192000"/>
              <a:gd name="connsiteY3" fmla="*/ 61551 h 4205381"/>
              <a:gd name="connsiteX4" fmla="*/ 12192000 w 12192000"/>
              <a:gd name="connsiteY4" fmla="*/ 4205381 h 4205381"/>
              <a:gd name="connsiteX5" fmla="*/ 0 w 12192000"/>
              <a:gd name="connsiteY5" fmla="*/ 4205381 h 4205381"/>
              <a:gd name="connsiteX6" fmla="*/ 0 w 12192000"/>
              <a:gd name="connsiteY6" fmla="*/ 141444 h 4205381"/>
              <a:gd name="connsiteX7" fmla="*/ 28070 w 12192000"/>
              <a:gd name="connsiteY7" fmla="*/ 127248 h 4205381"/>
              <a:gd name="connsiteX8" fmla="*/ 114720 w 12192000"/>
              <a:gd name="connsiteY8" fmla="*/ 72776 h 4205381"/>
              <a:gd name="connsiteX9" fmla="*/ 1233432 w 12192000"/>
              <a:gd name="connsiteY9" fmla="*/ 109430 h 4205381"/>
              <a:gd name="connsiteX10" fmla="*/ 2499093 w 12192000"/>
              <a:gd name="connsiteY10" fmla="*/ 77938 h 4205381"/>
              <a:gd name="connsiteX11" fmla="*/ 2950794 w 12192000"/>
              <a:gd name="connsiteY11" fmla="*/ 210615 h 4205381"/>
              <a:gd name="connsiteX12" fmla="*/ 3663807 w 12192000"/>
              <a:gd name="connsiteY12" fmla="*/ 56772 h 4205381"/>
              <a:gd name="connsiteX13" fmla="*/ 4238178 w 12192000"/>
              <a:gd name="connsiteY13" fmla="*/ 210615 h 4205381"/>
              <a:gd name="connsiteX14" fmla="*/ 5042550 w 12192000"/>
              <a:gd name="connsiteY14" fmla="*/ 40770 h 4205381"/>
              <a:gd name="connsiteX15" fmla="*/ 5533226 w 12192000"/>
              <a:gd name="connsiteY15" fmla="*/ 210615 h 4205381"/>
              <a:gd name="connsiteX16" fmla="*/ 6211099 w 12192000"/>
              <a:gd name="connsiteY16" fmla="*/ 35607 h 4205381"/>
              <a:gd name="connsiteX17" fmla="*/ 6228600 w 12192000"/>
              <a:gd name="connsiteY17" fmla="*/ 32008 h 4205381"/>
              <a:gd name="connsiteX18" fmla="*/ 7347315 w 12192000"/>
              <a:gd name="connsiteY18" fmla="*/ 68661 h 4205381"/>
              <a:gd name="connsiteX19" fmla="*/ 8612974 w 12192000"/>
              <a:gd name="connsiteY19" fmla="*/ 37169 h 4205381"/>
              <a:gd name="connsiteX20" fmla="*/ 9064674 w 12192000"/>
              <a:gd name="connsiteY20" fmla="*/ 169846 h 4205381"/>
              <a:gd name="connsiteX21" fmla="*/ 9777687 w 12192000"/>
              <a:gd name="connsiteY21" fmla="*/ 16003 h 4205381"/>
              <a:gd name="connsiteX22" fmla="*/ 10352058 w 12192000"/>
              <a:gd name="connsiteY22" fmla="*/ 169846 h 4205381"/>
              <a:gd name="connsiteX23" fmla="*/ 11156432 w 12192000"/>
              <a:gd name="connsiteY23" fmla="*/ 0 h 42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4205381">
                <a:moveTo>
                  <a:pt x="11156432" y="0"/>
                </a:moveTo>
                <a:cubicBezTo>
                  <a:pt x="11156432" y="0"/>
                  <a:pt x="11233099" y="169846"/>
                  <a:pt x="11647105" y="169846"/>
                </a:cubicBezTo>
                <a:cubicBezTo>
                  <a:pt x="11854109" y="169846"/>
                  <a:pt x="12023578" y="126094"/>
                  <a:pt x="12141295" y="82341"/>
                </a:cubicBezTo>
                <a:lnTo>
                  <a:pt x="12192000" y="61551"/>
                </a:lnTo>
                <a:lnTo>
                  <a:pt x="12192000" y="4205381"/>
                </a:lnTo>
                <a:lnTo>
                  <a:pt x="0" y="4205381"/>
                </a:lnTo>
                <a:lnTo>
                  <a:pt x="0" y="141444"/>
                </a:lnTo>
                <a:lnTo>
                  <a:pt x="28070" y="127248"/>
                </a:lnTo>
                <a:cubicBezTo>
                  <a:pt x="57219" y="110720"/>
                  <a:pt x="85650" y="92781"/>
                  <a:pt x="114720" y="72776"/>
                </a:cubicBezTo>
                <a:cubicBezTo>
                  <a:pt x="329391" y="369104"/>
                  <a:pt x="924205" y="334515"/>
                  <a:pt x="1233432" y="109430"/>
                </a:cubicBezTo>
                <a:cubicBezTo>
                  <a:pt x="1616773" y="323157"/>
                  <a:pt x="2120227" y="262756"/>
                  <a:pt x="2499093" y="77938"/>
                </a:cubicBezTo>
                <a:cubicBezTo>
                  <a:pt x="2499093" y="77938"/>
                  <a:pt x="2560427" y="162605"/>
                  <a:pt x="2950794" y="210615"/>
                </a:cubicBezTo>
                <a:cubicBezTo>
                  <a:pt x="3341801" y="258110"/>
                  <a:pt x="3663807" y="56772"/>
                  <a:pt x="3663807" y="56772"/>
                </a:cubicBezTo>
                <a:cubicBezTo>
                  <a:pt x="3663807" y="56772"/>
                  <a:pt x="3863143" y="173445"/>
                  <a:pt x="4238178" y="210615"/>
                </a:cubicBezTo>
                <a:cubicBezTo>
                  <a:pt x="4613850" y="247268"/>
                  <a:pt x="5042550" y="40770"/>
                  <a:pt x="5042550" y="40770"/>
                </a:cubicBezTo>
                <a:cubicBezTo>
                  <a:pt x="5042550" y="40770"/>
                  <a:pt x="5119220" y="210615"/>
                  <a:pt x="5533226" y="210615"/>
                </a:cubicBezTo>
                <a:cubicBezTo>
                  <a:pt x="5947233" y="210615"/>
                  <a:pt x="6211099" y="35607"/>
                  <a:pt x="6211099" y="35607"/>
                </a:cubicBezTo>
                <a:lnTo>
                  <a:pt x="6228600" y="32008"/>
                </a:lnTo>
                <a:cubicBezTo>
                  <a:pt x="6443272" y="328334"/>
                  <a:pt x="7038087" y="293746"/>
                  <a:pt x="7347315" y="68661"/>
                </a:cubicBezTo>
                <a:cubicBezTo>
                  <a:pt x="7730653" y="282387"/>
                  <a:pt x="8234107" y="221988"/>
                  <a:pt x="8612974" y="37169"/>
                </a:cubicBezTo>
                <a:cubicBezTo>
                  <a:pt x="8612974" y="37169"/>
                  <a:pt x="8674309" y="121835"/>
                  <a:pt x="9064674" y="169846"/>
                </a:cubicBezTo>
                <a:cubicBezTo>
                  <a:pt x="9455682" y="217340"/>
                  <a:pt x="9777687" y="16003"/>
                  <a:pt x="9777687" y="16003"/>
                </a:cubicBezTo>
                <a:cubicBezTo>
                  <a:pt x="9777687" y="16003"/>
                  <a:pt x="9977023" y="132675"/>
                  <a:pt x="10352058" y="169846"/>
                </a:cubicBezTo>
                <a:cubicBezTo>
                  <a:pt x="10727731" y="206499"/>
                  <a:pt x="11156432" y="0"/>
                  <a:pt x="1115643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40280-F999-4F77-B59E-B8CEEE022A76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A1C4E-2836-454F-BFDB-476C654AF59C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1D3DD9-2005-474B-B589-F2B67FBCB35A}"/>
              </a:ext>
            </a:extLst>
          </p:cNvPr>
          <p:cNvCxnSpPr>
            <a:cxnSpLocks/>
          </p:cNvCxnSpPr>
          <p:nvPr userDrawn="1"/>
        </p:nvCxnSpPr>
        <p:spPr>
          <a:xfrm>
            <a:off x="887981" y="2914650"/>
            <a:ext cx="0" cy="3497603"/>
          </a:xfrm>
          <a:prstGeom prst="line">
            <a:avLst/>
          </a:prstGeom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rrow button">
            <a:extLst>
              <a:ext uri="{FF2B5EF4-FFF2-40B4-BE49-F238E27FC236}">
                <a16:creationId xmlns:a16="http://schemas.microsoft.com/office/drawing/2014/main" id="{C9E19ECE-BBB6-43E3-B8AB-8BA357A0DCAE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3D04B51-8380-48CD-A0E7-99E52CF98A84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14EBEA-4279-4D6B-9CD4-DAA072C9A415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FCEE90-D4A8-4196-B950-DC6770E19759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E9BEE8-D299-4E7F-BB8A-05F288FD2760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13EBC8-722D-4C9D-98EA-B997AA164EFA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38" name="Rectangle 37">
              <a:hlinkClick r:id="" action="ppaction://noaction"/>
              <a:extLst>
                <a:ext uri="{FF2B5EF4-FFF2-40B4-BE49-F238E27FC236}">
                  <a16:creationId xmlns:a16="http://schemas.microsoft.com/office/drawing/2014/main" id="{FB1FD36F-307B-4FCF-8839-A4E134B19DE7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hlinkClick r:id="rId2" action="ppaction://hlinksldjump"/>
              <a:extLst>
                <a:ext uri="{FF2B5EF4-FFF2-40B4-BE49-F238E27FC236}">
                  <a16:creationId xmlns:a16="http://schemas.microsoft.com/office/drawing/2014/main" id="{D87D6EC7-3FE5-4D29-87DB-EF4749C42FC2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4901F1-98B0-477C-BA4E-C5F2977B8020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4D6B75-653B-48A4-8B5E-9199170EC55A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9CAE1A5-2F22-4EF1-A56A-4ACD3254A901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A99DCF0-C346-4251-82AC-4AF44D69BC30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8EE7B59-53F0-4D70-8028-DAE344ED5A20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29BD004-2721-49D6-A212-3821E6BA6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FC647E6-D0C3-41A4-BE38-3C1F6EABCB5E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E7A1A32-D3F6-4518-96ED-C1ABFD96C78C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D6FC345-E88E-4488-AA54-C3C103C94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44886AE-27FB-4266-8822-3229F5116F1E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581A85-96F1-420E-ABAC-DECD7BB60CF2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048974-D296-4A42-80F1-47F855363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7E24A9A-F1E7-46B3-832F-A01B2E3518E8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C12D5E-9BB0-4200-8C07-45DECDD994D3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1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74 0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7000" decel="9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Roa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081D70-37CC-4205-988C-2ED6207B39FE}"/>
              </a:ext>
            </a:extLst>
          </p:cNvPr>
          <p:cNvGrpSpPr/>
          <p:nvPr userDrawn="1"/>
        </p:nvGrpSpPr>
        <p:grpSpPr>
          <a:xfrm>
            <a:off x="-25505" y="0"/>
            <a:ext cx="12229215" cy="6858001"/>
            <a:chOff x="-25505" y="0"/>
            <a:chExt cx="12229215" cy="68580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FBF352-3AF3-4C29-8EF8-1DA6AB86C751}"/>
                </a:ext>
              </a:extLst>
            </p:cNvPr>
            <p:cNvGrpSpPr/>
            <p:nvPr userDrawn="1"/>
          </p:nvGrpSpPr>
          <p:grpSpPr>
            <a:xfrm>
              <a:off x="-25505" y="3085074"/>
              <a:ext cx="3858561" cy="687852"/>
              <a:chOff x="-25505" y="3235240"/>
              <a:chExt cx="3858561" cy="68785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8A7D175-0662-4313-9D40-D8E832AF84A2}"/>
                  </a:ext>
                </a:extLst>
              </p:cNvPr>
              <p:cNvSpPr/>
              <p:nvPr/>
            </p:nvSpPr>
            <p:spPr>
              <a:xfrm>
                <a:off x="-25505" y="3235240"/>
                <a:ext cx="3858561" cy="687852"/>
              </a:xfrm>
              <a:custGeom>
                <a:avLst/>
                <a:gdLst>
                  <a:gd name="connsiteX0" fmla="*/ 0 w 601933"/>
                  <a:gd name="connsiteY0" fmla="*/ 0 h 813748"/>
                  <a:gd name="connsiteX1" fmla="*/ 601933 w 601933"/>
                  <a:gd name="connsiteY1" fmla="*/ 0 h 813748"/>
                  <a:gd name="connsiteX2" fmla="*/ 601933 w 601933"/>
                  <a:gd name="connsiteY2" fmla="*/ 813748 h 813748"/>
                  <a:gd name="connsiteX3" fmla="*/ 0 w 601933"/>
                  <a:gd name="connsiteY3" fmla="*/ 813748 h 81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933" h="813748">
                    <a:moveTo>
                      <a:pt x="0" y="0"/>
                    </a:moveTo>
                    <a:lnTo>
                      <a:pt x="601933" y="0"/>
                    </a:lnTo>
                    <a:lnTo>
                      <a:pt x="601933" y="813748"/>
                    </a:lnTo>
                    <a:lnTo>
                      <a:pt x="0" y="8137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635000" dist="571500" dir="5400000" sx="90000" sy="9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D" dirty="0">
                  <a:latin typeface="Montserrat" pitchFamily="2" charset="-52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7DB965-B5EF-41C0-97B5-F8821A643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6" y="3579166"/>
                <a:ext cx="3687382" cy="0"/>
              </a:xfrm>
              <a:prstGeom prst="line">
                <a:avLst/>
              </a:prstGeom>
              <a:noFill/>
              <a:ln w="15875" cap="flat">
                <a:solidFill>
                  <a:schemeClr val="bg1"/>
                </a:solidFill>
                <a:prstDash val="lgDash"/>
                <a:miter lim="400000"/>
              </a:ln>
              <a:effectLst>
                <a:outerShdw blurRad="635000" dist="1016000" dir="2700000" sx="90000" sy="90000" algn="tl" rotWithShape="0">
                  <a:prstClr val="black">
                    <a:alpha val="10000"/>
                  </a:prstClr>
                </a:outerShdw>
              </a:effec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74ADFA0-2BAC-4788-BCF8-97EA8293612E}"/>
                </a:ext>
              </a:extLst>
            </p:cNvPr>
            <p:cNvGrpSpPr/>
            <p:nvPr userDrawn="1"/>
          </p:nvGrpSpPr>
          <p:grpSpPr>
            <a:xfrm>
              <a:off x="8407204" y="3085074"/>
              <a:ext cx="3796506" cy="687852"/>
              <a:chOff x="8407204" y="3235240"/>
              <a:chExt cx="3796506" cy="68785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62C9CE4-18FE-41A4-8E31-C02E16AFE1FF}"/>
                  </a:ext>
                </a:extLst>
              </p:cNvPr>
              <p:cNvSpPr/>
              <p:nvPr/>
            </p:nvSpPr>
            <p:spPr>
              <a:xfrm>
                <a:off x="8407204" y="3235240"/>
                <a:ext cx="3796506" cy="687852"/>
              </a:xfrm>
              <a:custGeom>
                <a:avLst/>
                <a:gdLst>
                  <a:gd name="connsiteX0" fmla="*/ 0 w 601933"/>
                  <a:gd name="connsiteY0" fmla="*/ 0 h 813748"/>
                  <a:gd name="connsiteX1" fmla="*/ 601933 w 601933"/>
                  <a:gd name="connsiteY1" fmla="*/ 0 h 813748"/>
                  <a:gd name="connsiteX2" fmla="*/ 601933 w 601933"/>
                  <a:gd name="connsiteY2" fmla="*/ 813748 h 813748"/>
                  <a:gd name="connsiteX3" fmla="*/ 0 w 601933"/>
                  <a:gd name="connsiteY3" fmla="*/ 813748 h 81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933" h="813748">
                    <a:moveTo>
                      <a:pt x="0" y="0"/>
                    </a:moveTo>
                    <a:lnTo>
                      <a:pt x="601933" y="0"/>
                    </a:lnTo>
                    <a:lnTo>
                      <a:pt x="601933" y="813748"/>
                    </a:lnTo>
                    <a:lnTo>
                      <a:pt x="0" y="8137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635000" dist="571500" dir="5400000" sx="90000" sy="9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ID" dirty="0">
                  <a:latin typeface="Montserrat" pitchFamily="2" charset="-52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B217FBA-64EA-4768-A9BD-A11BEB50D1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850" y="3579166"/>
                <a:ext cx="3628080" cy="0"/>
              </a:xfrm>
              <a:prstGeom prst="line">
                <a:avLst/>
              </a:prstGeom>
              <a:noFill/>
              <a:ln w="15875" cap="flat">
                <a:solidFill>
                  <a:schemeClr val="bg1"/>
                </a:solidFill>
                <a:prstDash val="lgDash"/>
                <a:miter lim="400000"/>
              </a:ln>
              <a:effectLst>
                <a:outerShdw blurRad="635000" dist="1016000" dir="2700000" sx="90000" sy="90000" algn="tl" rotWithShape="0">
                  <a:prstClr val="black">
                    <a:alpha val="10000"/>
                  </a:prstClr>
                </a:outerShdw>
              </a:effectLst>
            </p:spPr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1E1608B-2E02-4B02-BA5A-DE7D27E9145D}"/>
                </a:ext>
              </a:extLst>
            </p:cNvPr>
            <p:cNvGrpSpPr/>
            <p:nvPr userDrawn="1"/>
          </p:nvGrpSpPr>
          <p:grpSpPr>
            <a:xfrm>
              <a:off x="5685612" y="5687616"/>
              <a:ext cx="820776" cy="1170385"/>
              <a:chOff x="5613844" y="5687616"/>
              <a:chExt cx="820776" cy="117038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9261AC-CB90-44BA-A05A-5F2ABDF011E0}"/>
                  </a:ext>
                </a:extLst>
              </p:cNvPr>
              <p:cNvSpPr/>
              <p:nvPr/>
            </p:nvSpPr>
            <p:spPr>
              <a:xfrm rot="5400000">
                <a:off x="5439039" y="5862421"/>
                <a:ext cx="1170385" cy="820776"/>
              </a:xfrm>
              <a:custGeom>
                <a:avLst/>
                <a:gdLst>
                  <a:gd name="connsiteX0" fmla="*/ 0 w 601933"/>
                  <a:gd name="connsiteY0" fmla="*/ 0 h 813748"/>
                  <a:gd name="connsiteX1" fmla="*/ 601933 w 601933"/>
                  <a:gd name="connsiteY1" fmla="*/ 0 h 813748"/>
                  <a:gd name="connsiteX2" fmla="*/ 601933 w 601933"/>
                  <a:gd name="connsiteY2" fmla="*/ 813748 h 813748"/>
                  <a:gd name="connsiteX3" fmla="*/ 0 w 601933"/>
                  <a:gd name="connsiteY3" fmla="*/ 813748 h 81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933" h="813748">
                    <a:moveTo>
                      <a:pt x="0" y="0"/>
                    </a:moveTo>
                    <a:lnTo>
                      <a:pt x="601933" y="0"/>
                    </a:lnTo>
                    <a:lnTo>
                      <a:pt x="601933" y="813748"/>
                    </a:lnTo>
                    <a:lnTo>
                      <a:pt x="0" y="8137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635000" dist="571500" dir="2700000" sx="90000" sy="9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ID" dirty="0">
                  <a:latin typeface="Montserrat" pitchFamily="2" charset="-52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4FEE1F7-2B56-4593-9A7F-279738651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232" y="5729288"/>
                <a:ext cx="0" cy="1088156"/>
              </a:xfrm>
              <a:prstGeom prst="line">
                <a:avLst/>
              </a:prstGeom>
              <a:noFill/>
              <a:ln w="15875" cap="flat">
                <a:solidFill>
                  <a:schemeClr val="bg1"/>
                </a:solidFill>
                <a:prstDash val="lgDash"/>
                <a:miter lim="400000"/>
              </a:ln>
              <a:effectLst>
                <a:outerShdw blurRad="635000" dist="1016000" dir="2700000" sx="90000" sy="90000" algn="tl" rotWithShape="0">
                  <a:prstClr val="black">
                    <a:alpha val="10000"/>
                  </a:prstClr>
                </a:outerShdw>
              </a:effectLst>
            </p:spPr>
          </p:cxn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19157C-73C0-48B7-A827-CD16BD43D480}"/>
                </a:ext>
              </a:extLst>
            </p:cNvPr>
            <p:cNvSpPr/>
            <p:nvPr userDrawn="1"/>
          </p:nvSpPr>
          <p:spPr>
            <a:xfrm>
              <a:off x="3742851" y="1075852"/>
              <a:ext cx="4706298" cy="4706296"/>
            </a:xfrm>
            <a:custGeom>
              <a:avLst/>
              <a:gdLst>
                <a:gd name="connsiteX0" fmla="*/ 2655160 w 2655159"/>
                <a:gd name="connsiteY0" fmla="*/ 1327580 h 2655159"/>
                <a:gd name="connsiteX1" fmla="*/ 1327580 w 2655159"/>
                <a:gd name="connsiteY1" fmla="*/ 2655159 h 2655159"/>
                <a:gd name="connsiteX2" fmla="*/ 0 w 2655159"/>
                <a:gd name="connsiteY2" fmla="*/ 1327580 h 2655159"/>
                <a:gd name="connsiteX3" fmla="*/ 1327580 w 2655159"/>
                <a:gd name="connsiteY3" fmla="*/ 0 h 2655159"/>
                <a:gd name="connsiteX4" fmla="*/ 2655160 w 2655159"/>
                <a:gd name="connsiteY4" fmla="*/ 1327580 h 26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159" h="2655159">
                  <a:moveTo>
                    <a:pt x="2655160" y="1327580"/>
                  </a:moveTo>
                  <a:cubicBezTo>
                    <a:pt x="2655160" y="2060782"/>
                    <a:pt x="2060782" y="2655159"/>
                    <a:pt x="1327580" y="2655159"/>
                  </a:cubicBezTo>
                  <a:cubicBezTo>
                    <a:pt x="594378" y="2655159"/>
                    <a:pt x="0" y="2060782"/>
                    <a:pt x="0" y="1327580"/>
                  </a:cubicBezTo>
                  <a:cubicBezTo>
                    <a:pt x="0" y="594378"/>
                    <a:pt x="594378" y="0"/>
                    <a:pt x="1327580" y="0"/>
                  </a:cubicBezTo>
                  <a:cubicBezTo>
                    <a:pt x="2060782" y="0"/>
                    <a:pt x="2655160" y="594378"/>
                    <a:pt x="2655160" y="132758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>
              <a:outerShdw blurRad="635000" dist="571500" dir="2700000" sx="90000" sy="90000" algn="tl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ID" dirty="0">
                <a:latin typeface="Montserrat" pitchFamily="2" charset="-52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5369FF0-26DB-45EF-A791-D01893741944}"/>
                </a:ext>
              </a:extLst>
            </p:cNvPr>
            <p:cNvSpPr/>
            <p:nvPr userDrawn="1"/>
          </p:nvSpPr>
          <p:spPr>
            <a:xfrm>
              <a:off x="4335029" y="1668029"/>
              <a:ext cx="3521942" cy="3521942"/>
            </a:xfrm>
            <a:custGeom>
              <a:avLst/>
              <a:gdLst>
                <a:gd name="connsiteX0" fmla="*/ 2655160 w 2655159"/>
                <a:gd name="connsiteY0" fmla="*/ 1327580 h 2655159"/>
                <a:gd name="connsiteX1" fmla="*/ 1327580 w 2655159"/>
                <a:gd name="connsiteY1" fmla="*/ 2655159 h 2655159"/>
                <a:gd name="connsiteX2" fmla="*/ 0 w 2655159"/>
                <a:gd name="connsiteY2" fmla="*/ 1327580 h 2655159"/>
                <a:gd name="connsiteX3" fmla="*/ 1327580 w 2655159"/>
                <a:gd name="connsiteY3" fmla="*/ 0 h 2655159"/>
                <a:gd name="connsiteX4" fmla="*/ 2655160 w 2655159"/>
                <a:gd name="connsiteY4" fmla="*/ 1327580 h 26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159" h="2655159">
                  <a:moveTo>
                    <a:pt x="2655160" y="1327580"/>
                  </a:moveTo>
                  <a:cubicBezTo>
                    <a:pt x="2655160" y="2060782"/>
                    <a:pt x="2060782" y="2655159"/>
                    <a:pt x="1327580" y="2655159"/>
                  </a:cubicBezTo>
                  <a:cubicBezTo>
                    <a:pt x="594378" y="2655159"/>
                    <a:pt x="0" y="2060782"/>
                    <a:pt x="0" y="1327580"/>
                  </a:cubicBezTo>
                  <a:cubicBezTo>
                    <a:pt x="0" y="594378"/>
                    <a:pt x="594378" y="0"/>
                    <a:pt x="1327580" y="0"/>
                  </a:cubicBezTo>
                  <a:cubicBezTo>
                    <a:pt x="2060782" y="0"/>
                    <a:pt x="2655160" y="594378"/>
                    <a:pt x="2655160" y="13275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30300" dist="495300" dir="5400000" sx="86000" sy="8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lt1"/>
                </a:solidFill>
                <a:latin typeface="Montserrat" pitchFamily="2" charset="-52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0D851D-1ABF-4412-B065-BC59C6DC9642}"/>
                </a:ext>
              </a:extLst>
            </p:cNvPr>
            <p:cNvSpPr/>
            <p:nvPr userDrawn="1"/>
          </p:nvSpPr>
          <p:spPr>
            <a:xfrm>
              <a:off x="4037876" y="1370882"/>
              <a:ext cx="4116248" cy="4116236"/>
            </a:xfrm>
            <a:custGeom>
              <a:avLst/>
              <a:gdLst>
                <a:gd name="connsiteX0" fmla="*/ 2655160 w 2655159"/>
                <a:gd name="connsiteY0" fmla="*/ 1327580 h 2655159"/>
                <a:gd name="connsiteX1" fmla="*/ 1327580 w 2655159"/>
                <a:gd name="connsiteY1" fmla="*/ 2655159 h 2655159"/>
                <a:gd name="connsiteX2" fmla="*/ 0 w 2655159"/>
                <a:gd name="connsiteY2" fmla="*/ 1327580 h 2655159"/>
                <a:gd name="connsiteX3" fmla="*/ 1327580 w 2655159"/>
                <a:gd name="connsiteY3" fmla="*/ 0 h 2655159"/>
                <a:gd name="connsiteX4" fmla="*/ 2655160 w 2655159"/>
                <a:gd name="connsiteY4" fmla="*/ 1327580 h 26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159" h="2655159">
                  <a:moveTo>
                    <a:pt x="2655160" y="1327580"/>
                  </a:moveTo>
                  <a:cubicBezTo>
                    <a:pt x="2655160" y="2060782"/>
                    <a:pt x="2060782" y="2655159"/>
                    <a:pt x="1327580" y="2655159"/>
                  </a:cubicBezTo>
                  <a:cubicBezTo>
                    <a:pt x="594378" y="2655159"/>
                    <a:pt x="0" y="2060782"/>
                    <a:pt x="0" y="1327580"/>
                  </a:cubicBezTo>
                  <a:cubicBezTo>
                    <a:pt x="0" y="594378"/>
                    <a:pt x="594378" y="0"/>
                    <a:pt x="1327580" y="0"/>
                  </a:cubicBezTo>
                  <a:cubicBezTo>
                    <a:pt x="2060782" y="0"/>
                    <a:pt x="2655160" y="594378"/>
                    <a:pt x="2655160" y="1327580"/>
                  </a:cubicBez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lgDash"/>
              <a:miter lim="400000"/>
            </a:ln>
            <a:effectLst>
              <a:outerShdw blurRad="635000" dist="1016000" dir="2700000" sx="90000" sy="90000" algn="tl" rotWithShape="0">
                <a:prstClr val="black">
                  <a:alpha val="1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ID" dirty="0">
                <a:latin typeface="Montserrat" pitchFamily="2" charset="-52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DCAE1D-4133-4812-9EBA-7DDD82C77E13}"/>
                </a:ext>
              </a:extLst>
            </p:cNvPr>
            <p:cNvGrpSpPr/>
            <p:nvPr userDrawn="1"/>
          </p:nvGrpSpPr>
          <p:grpSpPr>
            <a:xfrm>
              <a:off x="5685612" y="0"/>
              <a:ext cx="820776" cy="1170542"/>
              <a:chOff x="5685612" y="0"/>
              <a:chExt cx="820776" cy="1170542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3B35B5-4E75-4431-A143-7DE03957A469}"/>
                  </a:ext>
                </a:extLst>
              </p:cNvPr>
              <p:cNvSpPr/>
              <p:nvPr/>
            </p:nvSpPr>
            <p:spPr>
              <a:xfrm rot="5400000">
                <a:off x="5510729" y="174883"/>
                <a:ext cx="1170542" cy="820776"/>
              </a:xfrm>
              <a:custGeom>
                <a:avLst/>
                <a:gdLst>
                  <a:gd name="connsiteX0" fmla="*/ 0 w 601933"/>
                  <a:gd name="connsiteY0" fmla="*/ 0 h 813748"/>
                  <a:gd name="connsiteX1" fmla="*/ 601933 w 601933"/>
                  <a:gd name="connsiteY1" fmla="*/ 0 h 813748"/>
                  <a:gd name="connsiteX2" fmla="*/ 601933 w 601933"/>
                  <a:gd name="connsiteY2" fmla="*/ 813748 h 813748"/>
                  <a:gd name="connsiteX3" fmla="*/ 0 w 601933"/>
                  <a:gd name="connsiteY3" fmla="*/ 813748 h 813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933" h="813748">
                    <a:moveTo>
                      <a:pt x="0" y="0"/>
                    </a:moveTo>
                    <a:lnTo>
                      <a:pt x="601933" y="0"/>
                    </a:lnTo>
                    <a:lnTo>
                      <a:pt x="601933" y="813748"/>
                    </a:lnTo>
                    <a:lnTo>
                      <a:pt x="0" y="8137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2700" cap="flat">
                <a:noFill/>
                <a:miter lim="400000"/>
              </a:ln>
              <a:effectLst>
                <a:outerShdw blurRad="635000" dist="571500" dir="5400000" sx="90000" sy="9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ID" dirty="0">
                  <a:latin typeface="Montserrat" pitchFamily="2" charset="-52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5ECCFC0-02BE-4C4F-BC85-434FAD4A901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587639" y="515268"/>
                <a:ext cx="1016723" cy="0"/>
              </a:xfrm>
              <a:prstGeom prst="line">
                <a:avLst/>
              </a:prstGeom>
              <a:noFill/>
              <a:ln w="15875" cap="flat">
                <a:solidFill>
                  <a:schemeClr val="bg1"/>
                </a:solidFill>
                <a:prstDash val="lgDash"/>
                <a:miter lim="400000"/>
              </a:ln>
              <a:effectLst>
                <a:outerShdw blurRad="635000" dist="1016000" dir="2700000" sx="90000" sy="90000" algn="tl" rotWithShape="0">
                  <a:prstClr val="black">
                    <a:alpha val="10000"/>
                  </a:prstClr>
                </a:outerShdw>
              </a:effectLst>
            </p:spPr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A0D904C-7589-45E5-AD8C-60B5E96922EA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3C300-A9A2-4313-942B-C216A4E4C16C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EF38A2-095A-41BF-BD87-A45A8A028D47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Arrow button">
            <a:extLst>
              <a:ext uri="{FF2B5EF4-FFF2-40B4-BE49-F238E27FC236}">
                <a16:creationId xmlns:a16="http://schemas.microsoft.com/office/drawing/2014/main" id="{B632BDEA-AF61-482E-9F58-6793DC5C3F9D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48" name="Oval 47">
              <a:extLst>
                <a:ext uri="{FF2B5EF4-FFF2-40B4-BE49-F238E27FC236}">
                  <a16:creationId xmlns:a16="http://schemas.microsoft.com/office/drawing/2014/main" id="{DF9CD0F9-A235-4926-BD25-E959F407F207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BBE1EED-9BE4-4446-B551-731CDAD66AEC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7C34EA-47D8-44ED-9739-931DF957BCF0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B0FA7BF-8058-4BA9-B922-546BA63B6998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63" name="Rectangle 62">
              <a:hlinkClick r:id="" action="ppaction://noaction"/>
              <a:extLst>
                <a:ext uri="{FF2B5EF4-FFF2-40B4-BE49-F238E27FC236}">
                  <a16:creationId xmlns:a16="http://schemas.microsoft.com/office/drawing/2014/main" id="{6094439F-F68D-4E40-A39E-EFD4939CDB6E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63">
              <a:hlinkClick r:id="rId2" action="ppaction://hlinksldjump"/>
              <a:extLst>
                <a:ext uri="{FF2B5EF4-FFF2-40B4-BE49-F238E27FC236}">
                  <a16:creationId xmlns:a16="http://schemas.microsoft.com/office/drawing/2014/main" id="{1BEB1B1E-D9C1-40B4-AEF1-36BAE8183A9E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95D3BD-9504-4FEC-A3A1-3BA1DF60E9B8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56D8FE1-DD5A-4563-9DBD-AD84954291E8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6A63A3-E9AC-4AA8-A41E-24F2C30B030C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F1D53E9-AD0A-4744-B2C7-128C60FB5C9E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C0E1E04-D754-4E60-80EB-6023F8C24EAB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AACB833-ECFE-4885-BEFA-251976167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1085A66-64D1-492C-B1B7-D2B87EE655A2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922F5CD-9A23-46F9-8218-E3FA54EA89C9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B38D335-AD92-4FA9-B8BF-5784086E2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3B9AF25-7685-4E36-B461-BCAA5F323D87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8C0765-46D3-4BC5-993A-B7DABD0ADE51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9B873BD-B807-4D62-9F9A-7FC47E0E6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41A02E8-9638-4D00-8C22-FA439DBFE1E7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CDB98C1-3A9A-475C-9917-767628065F37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2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74 0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7000" decel="9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Roa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0635525-A7CC-460D-A6B9-8DE9F9693398}"/>
              </a:ext>
            </a:extLst>
          </p:cNvPr>
          <p:cNvGrpSpPr/>
          <p:nvPr userDrawn="1"/>
        </p:nvGrpSpPr>
        <p:grpSpPr>
          <a:xfrm>
            <a:off x="219828" y="983176"/>
            <a:ext cx="12849623" cy="5874824"/>
            <a:chOff x="-514187" y="1134654"/>
            <a:chExt cx="13651068" cy="596194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2" name="Shape 479">
              <a:extLst>
                <a:ext uri="{FF2B5EF4-FFF2-40B4-BE49-F238E27FC236}">
                  <a16:creationId xmlns:a16="http://schemas.microsoft.com/office/drawing/2014/main" id="{39E730E1-E259-4663-93E0-9283533DFF2B}"/>
                </a:ext>
              </a:extLst>
            </p:cNvPr>
            <p:cNvSpPr/>
            <p:nvPr/>
          </p:nvSpPr>
          <p:spPr>
            <a:xfrm>
              <a:off x="-514187" y="1134654"/>
              <a:ext cx="13651068" cy="5961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4" y="17"/>
                  </a:moveTo>
                  <a:lnTo>
                    <a:pt x="0" y="21590"/>
                  </a:lnTo>
                  <a:lnTo>
                    <a:pt x="7324" y="21600"/>
                  </a:lnTo>
                  <a:lnTo>
                    <a:pt x="21600" y="0"/>
                  </a:lnTo>
                  <a:lnTo>
                    <a:pt x="20984" y="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75000">
                  <a:schemeClr val="tx1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ln w="12700" cap="flat">
              <a:noFill/>
              <a:miter lim="400000"/>
            </a:ln>
            <a:effectLst>
              <a:outerShdw blurRad="635000" dist="1016000" dir="2700000" sx="90000" sy="90000" algn="tl" rotWithShape="0">
                <a:prstClr val="black">
                  <a:alpha val="10000"/>
                </a:prst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 dirty="0">
                <a:latin typeface="Montserrat" pitchFamily="2" charset="-52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CF6F9F5-E4E7-4FD9-9479-C6B5CEA07254}"/>
                </a:ext>
              </a:extLst>
            </p:cNvPr>
            <p:cNvCxnSpPr/>
            <p:nvPr/>
          </p:nvCxnSpPr>
          <p:spPr>
            <a:xfrm flipH="1">
              <a:off x="1698171" y="1954613"/>
              <a:ext cx="9674680" cy="5081027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144BD9B-AB89-4694-A958-9B36A855BCA6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BF4542-7220-4297-B51B-9D68C75980F9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0E7FDCE-767C-45F7-BAAF-88A0544DABD7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Arrow button">
            <a:extLst>
              <a:ext uri="{FF2B5EF4-FFF2-40B4-BE49-F238E27FC236}">
                <a16:creationId xmlns:a16="http://schemas.microsoft.com/office/drawing/2014/main" id="{FCD929AB-33F3-4E4D-9E0E-5F30AA214086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70" name="Oval 69">
              <a:extLst>
                <a:ext uri="{FF2B5EF4-FFF2-40B4-BE49-F238E27FC236}">
                  <a16:creationId xmlns:a16="http://schemas.microsoft.com/office/drawing/2014/main" id="{83AE6328-B583-4C70-B937-CCC6C563C79E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975D641-F19F-4E82-993C-9E4E4D25B84C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12F24B-5120-4324-B7F6-C5C304E51452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0978B1-8579-4C08-B99B-FF9703A672B0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31" name="Rectangle 30">
              <a:hlinkClick r:id="" action="ppaction://noaction"/>
              <a:extLst>
                <a:ext uri="{FF2B5EF4-FFF2-40B4-BE49-F238E27FC236}">
                  <a16:creationId xmlns:a16="http://schemas.microsoft.com/office/drawing/2014/main" id="{336BF57B-3AB7-471F-BBCC-B9B7416A48C8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hlinkClick r:id="rId2" action="ppaction://hlinksldjump"/>
              <a:extLst>
                <a:ext uri="{FF2B5EF4-FFF2-40B4-BE49-F238E27FC236}">
                  <a16:creationId xmlns:a16="http://schemas.microsoft.com/office/drawing/2014/main" id="{C8EB9B61-F120-4027-BE99-E0640AA543AF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97409D-5B61-4720-95D9-313ACB23ACA6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1714C1-759C-4CBA-96AD-48679A42AB89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FB817B-DCFC-4133-B97F-6389C03A8F32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CC00442-EA14-4728-A520-6241E4C55B37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9D5B5B5-3591-4DDD-AFCF-541979ABA3CC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1E1633A-7CD0-4EED-A040-6C2D6F88B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EF34053-947C-4FC8-8D65-071731A78BF5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13FFF17-44E7-40AB-BEB6-60EDB1767239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99858BC-13D7-4501-BA9F-122B855CF2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B63B688-5D63-499C-B86D-098215C8DB08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C553BD-FDD0-43D6-8978-D6E034FDF875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733D0B-6BA0-4F45-B507-D9D697413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D86002-EC8E-4298-AA76-AB3425331EC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FC9088-644D-4047-9C0F-B0E81651E603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84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-0.0931 0.0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74 0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7000" decel="9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ulp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647B95A-7A87-4B65-B523-D7338B128294}"/>
              </a:ext>
            </a:extLst>
          </p:cNvPr>
          <p:cNvSpPr/>
          <p:nvPr userDrawn="1"/>
        </p:nvSpPr>
        <p:spPr>
          <a:xfrm>
            <a:off x="0" y="5010939"/>
            <a:ext cx="3096946" cy="1847061"/>
          </a:xfrm>
          <a:custGeom>
            <a:avLst/>
            <a:gdLst>
              <a:gd name="connsiteX0" fmla="*/ 581343 w 3096946"/>
              <a:gd name="connsiteY0" fmla="*/ 0 h 1847061"/>
              <a:gd name="connsiteX1" fmla="*/ 1694710 w 3096946"/>
              <a:gd name="connsiteY1" fmla="*/ 49716 h 1847061"/>
              <a:gd name="connsiteX2" fmla="*/ 2001626 w 3096946"/>
              <a:gd name="connsiteY2" fmla="*/ 105397 h 1847061"/>
              <a:gd name="connsiteX3" fmla="*/ 2568893 w 3096946"/>
              <a:gd name="connsiteY3" fmla="*/ 37784 h 1847061"/>
              <a:gd name="connsiteX4" fmla="*/ 2913909 w 3096946"/>
              <a:gd name="connsiteY4" fmla="*/ 459370 h 1847061"/>
              <a:gd name="connsiteX5" fmla="*/ 2808076 w 3096946"/>
              <a:gd name="connsiteY5" fmla="*/ 701981 h 1847061"/>
              <a:gd name="connsiteX6" fmla="*/ 2901209 w 3096946"/>
              <a:gd name="connsiteY6" fmla="*/ 1075840 h 1847061"/>
              <a:gd name="connsiteX7" fmla="*/ 2880043 w 3096946"/>
              <a:gd name="connsiteY7" fmla="*/ 1485494 h 1847061"/>
              <a:gd name="connsiteX8" fmla="*/ 3095943 w 3096946"/>
              <a:gd name="connsiteY8" fmla="*/ 1640606 h 1847061"/>
              <a:gd name="connsiteX9" fmla="*/ 3096946 w 3096946"/>
              <a:gd name="connsiteY9" fmla="*/ 1847061 h 1847061"/>
              <a:gd name="connsiteX10" fmla="*/ 0 w 3096946"/>
              <a:gd name="connsiteY10" fmla="*/ 1847061 h 1847061"/>
              <a:gd name="connsiteX11" fmla="*/ 0 w 3096946"/>
              <a:gd name="connsiteY11" fmla="*/ 19995 h 1847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6946" h="1847061">
                <a:moveTo>
                  <a:pt x="581343" y="0"/>
                </a:moveTo>
                <a:lnTo>
                  <a:pt x="1694710" y="49716"/>
                </a:lnTo>
                <a:lnTo>
                  <a:pt x="2001626" y="105397"/>
                </a:lnTo>
                <a:lnTo>
                  <a:pt x="2568893" y="37784"/>
                </a:lnTo>
                <a:lnTo>
                  <a:pt x="2913909" y="459370"/>
                </a:lnTo>
                <a:lnTo>
                  <a:pt x="2808076" y="701981"/>
                </a:lnTo>
                <a:lnTo>
                  <a:pt x="2901209" y="1075840"/>
                </a:lnTo>
                <a:lnTo>
                  <a:pt x="2880043" y="1485494"/>
                </a:lnTo>
                <a:lnTo>
                  <a:pt x="3095943" y="1640606"/>
                </a:lnTo>
                <a:lnTo>
                  <a:pt x="3096946" y="1847061"/>
                </a:lnTo>
                <a:lnTo>
                  <a:pt x="0" y="1847061"/>
                </a:lnTo>
                <a:lnTo>
                  <a:pt x="0" y="1999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bg1"/>
              </a:solidFill>
              <a:latin typeface="Montserrat" pitchFamily="2" charset="-52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1F13ED4-50C5-47AD-8B5B-57A6DD20FAE2}"/>
              </a:ext>
            </a:extLst>
          </p:cNvPr>
          <p:cNvSpPr/>
          <p:nvPr userDrawn="1"/>
        </p:nvSpPr>
        <p:spPr>
          <a:xfrm>
            <a:off x="8597900" y="5099596"/>
            <a:ext cx="3594100" cy="1758404"/>
          </a:xfrm>
          <a:custGeom>
            <a:avLst/>
            <a:gdLst>
              <a:gd name="connsiteX0" fmla="*/ 932620 w 3861236"/>
              <a:gd name="connsiteY0" fmla="*/ 0 h 1758404"/>
              <a:gd name="connsiteX1" fmla="*/ 1260703 w 3861236"/>
              <a:gd name="connsiteY1" fmla="*/ 109374 h 1758404"/>
              <a:gd name="connsiteX2" fmla="*/ 1504120 w 3861236"/>
              <a:gd name="connsiteY2" fmla="*/ 75568 h 1758404"/>
              <a:gd name="connsiteX3" fmla="*/ 1694620 w 3861236"/>
              <a:gd name="connsiteY3" fmla="*/ 182953 h 1758404"/>
              <a:gd name="connsiteX4" fmla="*/ 2374070 w 3861236"/>
              <a:gd name="connsiteY4" fmla="*/ 280395 h 1758404"/>
              <a:gd name="connsiteX5" fmla="*/ 2621720 w 3861236"/>
              <a:gd name="connsiteY5" fmla="*/ 151135 h 1758404"/>
              <a:gd name="connsiteX6" fmla="*/ 3106437 w 3861236"/>
              <a:gd name="connsiteY6" fmla="*/ 91476 h 1758404"/>
              <a:gd name="connsiteX7" fmla="*/ 3508604 w 3861236"/>
              <a:gd name="connsiteY7" fmla="*/ 200850 h 1758404"/>
              <a:gd name="connsiteX8" fmla="*/ 3861236 w 3861236"/>
              <a:gd name="connsiteY8" fmla="*/ 187150 h 1758404"/>
              <a:gd name="connsiteX9" fmla="*/ 3861236 w 3861236"/>
              <a:gd name="connsiteY9" fmla="*/ 1758404 h 1758404"/>
              <a:gd name="connsiteX10" fmla="*/ 0 w 3861236"/>
              <a:gd name="connsiteY10" fmla="*/ 1758404 h 1758404"/>
              <a:gd name="connsiteX11" fmla="*/ 9753 w 3861236"/>
              <a:gd name="connsiteY11" fmla="*/ 1644583 h 1758404"/>
              <a:gd name="connsiteX12" fmla="*/ 312436 w 3861236"/>
              <a:gd name="connsiteY12" fmla="*/ 1197145 h 1758404"/>
              <a:gd name="connsiteX13" fmla="*/ 208720 w 3861236"/>
              <a:gd name="connsiteY13" fmla="*/ 713912 h 1758404"/>
              <a:gd name="connsiteX14" fmla="*/ 551620 w 3861236"/>
              <a:gd name="connsiteY14" fmla="*/ 182953 h 175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61236" h="1758404">
                <a:moveTo>
                  <a:pt x="932620" y="0"/>
                </a:moveTo>
                <a:lnTo>
                  <a:pt x="1260703" y="109374"/>
                </a:lnTo>
                <a:lnTo>
                  <a:pt x="1504120" y="75568"/>
                </a:lnTo>
                <a:lnTo>
                  <a:pt x="1694620" y="182953"/>
                </a:lnTo>
                <a:lnTo>
                  <a:pt x="2374070" y="280395"/>
                </a:lnTo>
                <a:lnTo>
                  <a:pt x="2621720" y="151135"/>
                </a:lnTo>
                <a:lnTo>
                  <a:pt x="3106437" y="91476"/>
                </a:lnTo>
                <a:lnTo>
                  <a:pt x="3508604" y="200850"/>
                </a:lnTo>
                <a:lnTo>
                  <a:pt x="3861236" y="187150"/>
                </a:lnTo>
                <a:lnTo>
                  <a:pt x="3861236" y="1758404"/>
                </a:lnTo>
                <a:lnTo>
                  <a:pt x="0" y="1758404"/>
                </a:lnTo>
                <a:lnTo>
                  <a:pt x="9753" y="1644583"/>
                </a:lnTo>
                <a:lnTo>
                  <a:pt x="312436" y="1197145"/>
                </a:lnTo>
                <a:lnTo>
                  <a:pt x="208720" y="713912"/>
                </a:lnTo>
                <a:lnTo>
                  <a:pt x="551620" y="18295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Montserrat" pitchFamily="2" charset="-5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32B07-CDDE-41DF-A307-5BD4FD907473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75CD51-7278-4B13-9846-B6ED187252F3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E726BC-F5A4-4746-A890-F746A2747DD5}"/>
              </a:ext>
            </a:extLst>
          </p:cNvPr>
          <p:cNvCxnSpPr>
            <a:cxnSpLocks/>
          </p:cNvCxnSpPr>
          <p:nvPr userDrawn="1"/>
        </p:nvCxnSpPr>
        <p:spPr>
          <a:xfrm>
            <a:off x="887981" y="5010939"/>
            <a:ext cx="0" cy="1401314"/>
          </a:xfrm>
          <a:prstGeom prst="line">
            <a:avLst/>
          </a:prstGeom>
          <a:ln>
            <a:solidFill>
              <a:schemeClr val="bg1">
                <a:lumMod val="9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rrow button">
            <a:extLst>
              <a:ext uri="{FF2B5EF4-FFF2-40B4-BE49-F238E27FC236}">
                <a16:creationId xmlns:a16="http://schemas.microsoft.com/office/drawing/2014/main" id="{61D95785-F6B6-46A6-B5E3-D1FFADF14AFE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36" name="Oval 35">
              <a:extLst>
                <a:ext uri="{FF2B5EF4-FFF2-40B4-BE49-F238E27FC236}">
                  <a16:creationId xmlns:a16="http://schemas.microsoft.com/office/drawing/2014/main" id="{33A9C2FA-663C-4CC5-BF36-A9728849AA11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5DD1D87-6613-4B25-8DF0-12C06A9B6325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03C159-F1D8-468C-A9B7-3215B711715C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DDD3DE1-2E50-4B45-949B-2EB52DE9A24A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56" name="Rectangle 55">
              <a:hlinkClick r:id="" action="ppaction://noaction"/>
              <a:extLst>
                <a:ext uri="{FF2B5EF4-FFF2-40B4-BE49-F238E27FC236}">
                  <a16:creationId xmlns:a16="http://schemas.microsoft.com/office/drawing/2014/main" id="{F522CC5D-F515-4AA7-98BA-8125FA8C03E9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hlinkClick r:id="rId2" action="ppaction://hlinksldjump"/>
              <a:extLst>
                <a:ext uri="{FF2B5EF4-FFF2-40B4-BE49-F238E27FC236}">
                  <a16:creationId xmlns:a16="http://schemas.microsoft.com/office/drawing/2014/main" id="{E9722BCF-C4BB-4113-9C05-51EC226D5466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A131CE-A40E-4481-941E-AB26B02C17A3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BA7839-D472-47C1-801A-61A6C042C7D0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7D02EB8-1EE5-44EB-9575-3BB43A5892B4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860D827-B04F-4EB2-8116-8E59DDAA54B9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8C15ACE-0D8F-4FF0-BA13-C924C91F8406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684A6C8-D3EA-4C3B-91B0-49838F0E0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E7EDD09-1CC4-4414-A9A4-C0C819F59825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D4F5A6C-AAD0-4292-8985-B182E2B414A3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013CF0E-8C50-4784-853A-535920533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73F6217-D4E8-46A3-BFA9-39F9B865342B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701CA62-B69B-4DDF-B54C-BFB61990F17B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A12AD53-A717-4058-8823-C4BBAABD9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AD8F01-6291-45B8-94E3-02310C6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DD65557-D46F-4265-9A00-00E9D4ADF474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1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20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2013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74 0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7000" decel="9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86E9E708-B1A9-4A60-8305-2A98D3B12AD4}"/>
              </a:ext>
            </a:extLst>
          </p:cNvPr>
          <p:cNvSpPr/>
          <p:nvPr userDrawn="1"/>
        </p:nvSpPr>
        <p:spPr>
          <a:xfrm>
            <a:off x="8140646" y="-1174176"/>
            <a:ext cx="3081797" cy="30817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0E0B650-84B4-4ABB-B8C8-429D927927BF}"/>
              </a:ext>
            </a:extLst>
          </p:cNvPr>
          <p:cNvSpPr/>
          <p:nvPr userDrawn="1"/>
        </p:nvSpPr>
        <p:spPr>
          <a:xfrm>
            <a:off x="9662316" y="-1369421"/>
            <a:ext cx="3393387" cy="33933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FBBACFF-9920-4471-99DB-022B6D006216}"/>
              </a:ext>
            </a:extLst>
          </p:cNvPr>
          <p:cNvSpPr/>
          <p:nvPr userDrawn="1"/>
        </p:nvSpPr>
        <p:spPr>
          <a:xfrm>
            <a:off x="6776374" y="-1473781"/>
            <a:ext cx="3062742" cy="30627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612D5F-069C-4011-BABA-BF50A548EEE0}"/>
              </a:ext>
            </a:extLst>
          </p:cNvPr>
          <p:cNvSpPr/>
          <p:nvPr userDrawn="1"/>
        </p:nvSpPr>
        <p:spPr>
          <a:xfrm>
            <a:off x="6786075" y="-353562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798A6B-4723-469B-B138-8CD86B4BADCE}"/>
              </a:ext>
            </a:extLst>
          </p:cNvPr>
          <p:cNvSpPr/>
          <p:nvPr userDrawn="1"/>
        </p:nvSpPr>
        <p:spPr>
          <a:xfrm>
            <a:off x="5033966" y="-1018387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9384EB1-5350-4BED-98F7-569D4EF10EFB}"/>
              </a:ext>
            </a:extLst>
          </p:cNvPr>
          <p:cNvSpPr/>
          <p:nvPr userDrawn="1"/>
        </p:nvSpPr>
        <p:spPr>
          <a:xfrm>
            <a:off x="8939308" y="-548807"/>
            <a:ext cx="4771538" cy="477153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83D13F3-B526-4101-AA55-5F5AF39E111D}"/>
              </a:ext>
            </a:extLst>
          </p:cNvPr>
          <p:cNvSpPr/>
          <p:nvPr userDrawn="1"/>
        </p:nvSpPr>
        <p:spPr>
          <a:xfrm>
            <a:off x="7845214" y="880525"/>
            <a:ext cx="3520902" cy="352089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1375B5E-5D31-4EBA-B435-A5315F43C7ED}"/>
              </a:ext>
            </a:extLst>
          </p:cNvPr>
          <p:cNvSpPr/>
          <p:nvPr userDrawn="1"/>
        </p:nvSpPr>
        <p:spPr>
          <a:xfrm>
            <a:off x="6203697" y="1194864"/>
            <a:ext cx="3608419" cy="36084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49CFE29-739F-4C8F-894F-49D804D17900}"/>
              </a:ext>
            </a:extLst>
          </p:cNvPr>
          <p:cNvSpPr/>
          <p:nvPr userDrawn="1"/>
        </p:nvSpPr>
        <p:spPr>
          <a:xfrm>
            <a:off x="9858087" y="1764506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6DDDD17-EE3D-4A0E-9DAD-D9D068206B28}"/>
              </a:ext>
            </a:extLst>
          </p:cNvPr>
          <p:cNvSpPr/>
          <p:nvPr userDrawn="1"/>
        </p:nvSpPr>
        <p:spPr>
          <a:xfrm>
            <a:off x="10760579" y="3653918"/>
            <a:ext cx="2338466" cy="23384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1CB21C-232F-4BA4-B3B5-C433FAC9A7ED}"/>
              </a:ext>
            </a:extLst>
          </p:cNvPr>
          <p:cNvSpPr/>
          <p:nvPr userDrawn="1"/>
        </p:nvSpPr>
        <p:spPr>
          <a:xfrm>
            <a:off x="4900477" y="846687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22F3A47-5EF0-445A-848C-572438A65859}"/>
              </a:ext>
            </a:extLst>
          </p:cNvPr>
          <p:cNvSpPr/>
          <p:nvPr userDrawn="1"/>
        </p:nvSpPr>
        <p:spPr>
          <a:xfrm>
            <a:off x="8690229" y="2745563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4FB3D9C-C6B0-4528-9CE1-02044B6BEA84}"/>
              </a:ext>
            </a:extLst>
          </p:cNvPr>
          <p:cNvSpPr/>
          <p:nvPr userDrawn="1"/>
        </p:nvSpPr>
        <p:spPr>
          <a:xfrm>
            <a:off x="7312906" y="276585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88C771-351E-4389-BB3F-2DE2D0479B01}"/>
              </a:ext>
            </a:extLst>
          </p:cNvPr>
          <p:cNvSpPr/>
          <p:nvPr userDrawn="1"/>
        </p:nvSpPr>
        <p:spPr>
          <a:xfrm>
            <a:off x="6427496" y="3155533"/>
            <a:ext cx="3573986" cy="35739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AB98CAA-D6DD-4D49-A763-1EB7D7EFA240}"/>
              </a:ext>
            </a:extLst>
          </p:cNvPr>
          <p:cNvSpPr/>
          <p:nvPr userDrawn="1"/>
        </p:nvSpPr>
        <p:spPr>
          <a:xfrm>
            <a:off x="4562474" y="2259527"/>
            <a:ext cx="3605846" cy="36058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002F128-87FE-478C-93D0-F7D82D8A584C}"/>
              </a:ext>
            </a:extLst>
          </p:cNvPr>
          <p:cNvSpPr/>
          <p:nvPr userDrawn="1"/>
        </p:nvSpPr>
        <p:spPr>
          <a:xfrm>
            <a:off x="9846932" y="442171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2523F14-4F16-426F-82AF-D4D4A386FF57}"/>
              </a:ext>
            </a:extLst>
          </p:cNvPr>
          <p:cNvSpPr/>
          <p:nvPr userDrawn="1"/>
        </p:nvSpPr>
        <p:spPr>
          <a:xfrm>
            <a:off x="4804599" y="4007233"/>
            <a:ext cx="3932458" cy="3932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BCEC586-8877-49D4-9F34-1455510962F9}"/>
              </a:ext>
            </a:extLst>
          </p:cNvPr>
          <p:cNvSpPr/>
          <p:nvPr userDrawn="1"/>
        </p:nvSpPr>
        <p:spPr>
          <a:xfrm>
            <a:off x="8329869" y="4386914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931B09-421A-42E9-A739-4B1CF4241A4A}"/>
              </a:ext>
            </a:extLst>
          </p:cNvPr>
          <p:cNvSpPr/>
          <p:nvPr userDrawn="1"/>
        </p:nvSpPr>
        <p:spPr>
          <a:xfrm>
            <a:off x="6759421" y="4566772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91577BA-DAB2-47D3-A176-D0239EBFBD3E}"/>
              </a:ext>
            </a:extLst>
          </p:cNvPr>
          <p:cNvSpPr/>
          <p:nvPr userDrawn="1"/>
        </p:nvSpPr>
        <p:spPr>
          <a:xfrm>
            <a:off x="6096000" y="1"/>
            <a:ext cx="6096001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49DA2BB-4215-468A-AAA8-A239E82D65F0}"/>
              </a:ext>
            </a:extLst>
          </p:cNvPr>
          <p:cNvSpPr/>
          <p:nvPr userDrawn="1"/>
        </p:nvSpPr>
        <p:spPr>
          <a:xfrm>
            <a:off x="4352822" y="1"/>
            <a:ext cx="17431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grpSp>
        <p:nvGrpSpPr>
          <p:cNvPr id="73" name="Arrow button">
            <a:extLst>
              <a:ext uri="{FF2B5EF4-FFF2-40B4-BE49-F238E27FC236}">
                <a16:creationId xmlns:a16="http://schemas.microsoft.com/office/drawing/2014/main" id="{090586A9-4A80-473C-B1B8-D2EA97F5C55F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74" name="Oval 73">
              <a:extLst>
                <a:ext uri="{FF2B5EF4-FFF2-40B4-BE49-F238E27FC236}">
                  <a16:creationId xmlns:a16="http://schemas.microsoft.com/office/drawing/2014/main" id="{E07F0DD1-C1D0-4894-B9E0-420B0B6B33B3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07A4E02-4CCD-4D51-9144-9964BFD7AD69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31B548-CA6F-403B-8D82-5303D9E80C32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578949-3686-4889-806A-DE6FBFB020B3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46" name="Rectangle 45">
              <a:hlinkClick r:id="" action="ppaction://noaction"/>
              <a:extLst>
                <a:ext uri="{FF2B5EF4-FFF2-40B4-BE49-F238E27FC236}">
                  <a16:creationId xmlns:a16="http://schemas.microsoft.com/office/drawing/2014/main" id="{D28909F1-13C4-4B3F-9494-729893075A9E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hlinkClick r:id="rId2" action="ppaction://hlinksldjump"/>
              <a:extLst>
                <a:ext uri="{FF2B5EF4-FFF2-40B4-BE49-F238E27FC236}">
                  <a16:creationId xmlns:a16="http://schemas.microsoft.com/office/drawing/2014/main" id="{4C8A480E-50A3-4908-B504-417B1123F485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F8E6E8F-7E83-48A7-BDE1-526C5D80958B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A98420-EABB-4818-B96E-E8F5113DFF5B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D8D3646-08ED-4DD3-ADE2-6A5A0E8932FE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D8C5D-D8E4-4B1C-AD65-7F0BC314890A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640C2B0-86B5-4D99-A07C-EB77C1B92BC4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DE4A26F-1BC8-4A66-9F40-2833A5B87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6666BD8-DE22-4E55-9C42-1D47FF1D1E32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5AFB4C6-8909-47CD-BB5B-D8587C136037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E93C408-D055-4C08-B6B0-1202884F4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3BC3FE5-0C58-4976-962D-DFE1790C60A5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E0ED395-21C7-47B0-9225-F3977D0C7C1D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DD44EEE-8A42-4359-84B6-EE7DEFD30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3C88984-7D2F-46A0-86B0-8EE9FEE8FB54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B2DD4F6-4553-4F3C-BB74-A774D886AAAF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28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1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81000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8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1000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8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81000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81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81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81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81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81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81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7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8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8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1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81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81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42" presetClass="path" presetSubtype="0" accel="12000" decel="8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2474 0 " pathEditMode="relative" rAng="0" ptsTypes="AA">
                                          <p:cBhvr>
                                            <p:cTn id="8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3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85" restart="whenNotActive" fill="hold" evtFilter="cancelBubble" nodeType="interactiveSeq">
                    <p:stCondLst>
                      <p:cond evt="onClick" delay="0">
                        <p:tgtEl>
                          <p:spTgt spid="4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6" fill="hold">
                          <p:stCondLst>
                            <p:cond delay="0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63" presetClass="path" presetSubtype="0" accel="7000" decel="93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12656 0 " pathEditMode="relative" rAng="0" ptsTypes="AA">
                                          <p:cBhvr>
                                            <p:cTn id="8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4"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42" presetClass="path" presetSubtype="0" accel="12000" decel="8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12474 0 " pathEditMode="relative" rAng="0" ptsTypes="AA">
                                          <p:cBhvr>
                                            <p:cTn id="8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3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85" restart="whenNotActive" fill="hold" evtFilter="cancelBubble" nodeType="interactiveSeq">
                    <p:stCondLst>
                      <p:cond evt="onClick" delay="0">
                        <p:tgtEl>
                          <p:spTgt spid="4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6" fill="hold">
                          <p:stCondLst>
                            <p:cond delay="0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63" presetClass="path" presetSubtype="0" accel="7000" decel="93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12656 0 " pathEditMode="relative" rAng="0" ptsTypes="AA">
                                          <p:cBhvr>
                                            <p:cTn id="8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328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4"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0">
              <a:schemeClr val="accent1"/>
            </a:gs>
            <a:gs pos="99000">
              <a:schemeClr val="accent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9FA199B-06DD-477D-9419-E7B732A4CC84}"/>
              </a:ext>
            </a:extLst>
          </p:cNvPr>
          <p:cNvGrpSpPr/>
          <p:nvPr userDrawn="1"/>
        </p:nvGrpSpPr>
        <p:grpSpPr>
          <a:xfrm>
            <a:off x="-351558" y="-6627"/>
            <a:ext cx="6070554" cy="6098161"/>
            <a:chOff x="-351558" y="-6627"/>
            <a:chExt cx="6070554" cy="6098161"/>
          </a:xfrm>
        </p:grpSpPr>
        <p:sp useBgFill="1"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3A0367-5253-49C2-9C1D-FB62D6A93586}"/>
                </a:ext>
              </a:extLst>
            </p:cNvPr>
            <p:cNvSpPr/>
            <p:nvPr userDrawn="1"/>
          </p:nvSpPr>
          <p:spPr>
            <a:xfrm rot="19800000">
              <a:off x="-351558" y="1212077"/>
              <a:ext cx="2168179" cy="2911464"/>
            </a:xfrm>
            <a:custGeom>
              <a:avLst/>
              <a:gdLst/>
              <a:ahLst/>
              <a:cxnLst/>
              <a:rect l="l" t="t" r="r" b="b"/>
              <a:pathLst>
                <a:path w="334674" h="449407">
                  <a:moveTo>
                    <a:pt x="163440" y="0"/>
                  </a:moveTo>
                  <a:cubicBezTo>
                    <a:pt x="197066" y="0"/>
                    <a:pt x="226291" y="5629"/>
                    <a:pt x="251114" y="16885"/>
                  </a:cubicBezTo>
                  <a:cubicBezTo>
                    <a:pt x="275936" y="28142"/>
                    <a:pt x="295167" y="43837"/>
                    <a:pt x="308805" y="63969"/>
                  </a:cubicBezTo>
                  <a:cubicBezTo>
                    <a:pt x="322443" y="84102"/>
                    <a:pt x="329262" y="107445"/>
                    <a:pt x="329262" y="134000"/>
                  </a:cubicBezTo>
                  <a:cubicBezTo>
                    <a:pt x="329262" y="150885"/>
                    <a:pt x="325870" y="167626"/>
                    <a:pt x="319087" y="184222"/>
                  </a:cubicBezTo>
                  <a:cubicBezTo>
                    <a:pt x="312304" y="200819"/>
                    <a:pt x="300146" y="219147"/>
                    <a:pt x="282611" y="239208"/>
                  </a:cubicBezTo>
                  <a:cubicBezTo>
                    <a:pt x="265076" y="259268"/>
                    <a:pt x="240218" y="283297"/>
                    <a:pt x="208035" y="311295"/>
                  </a:cubicBezTo>
                  <a:lnTo>
                    <a:pt x="154998" y="360218"/>
                  </a:lnTo>
                  <a:lnTo>
                    <a:pt x="154998" y="363033"/>
                  </a:lnTo>
                  <a:lnTo>
                    <a:pt x="334674" y="363033"/>
                  </a:lnTo>
                  <a:lnTo>
                    <a:pt x="334674" y="449407"/>
                  </a:lnTo>
                  <a:lnTo>
                    <a:pt x="6494" y="449407"/>
                  </a:lnTo>
                  <a:lnTo>
                    <a:pt x="6494" y="372341"/>
                  </a:lnTo>
                  <a:lnTo>
                    <a:pt x="168203" y="230765"/>
                  </a:lnTo>
                  <a:cubicBezTo>
                    <a:pt x="180325" y="219797"/>
                    <a:pt x="190644" y="209731"/>
                    <a:pt x="199159" y="200566"/>
                  </a:cubicBezTo>
                  <a:cubicBezTo>
                    <a:pt x="207674" y="191402"/>
                    <a:pt x="214168" y="182166"/>
                    <a:pt x="218642" y="172857"/>
                  </a:cubicBezTo>
                  <a:cubicBezTo>
                    <a:pt x="223116" y="163549"/>
                    <a:pt x="225353" y="153410"/>
                    <a:pt x="225353" y="142442"/>
                  </a:cubicBezTo>
                  <a:cubicBezTo>
                    <a:pt x="225353" y="130175"/>
                    <a:pt x="222683" y="119676"/>
                    <a:pt x="217343" y="110945"/>
                  </a:cubicBezTo>
                  <a:cubicBezTo>
                    <a:pt x="212003" y="102214"/>
                    <a:pt x="204643" y="95467"/>
                    <a:pt x="195262" y="90704"/>
                  </a:cubicBezTo>
                  <a:cubicBezTo>
                    <a:pt x="185882" y="85942"/>
                    <a:pt x="175130" y="83560"/>
                    <a:pt x="163007" y="83560"/>
                  </a:cubicBezTo>
                  <a:cubicBezTo>
                    <a:pt x="150740" y="83560"/>
                    <a:pt x="139989" y="86050"/>
                    <a:pt x="130752" y="91029"/>
                  </a:cubicBezTo>
                  <a:cubicBezTo>
                    <a:pt x="121516" y="96008"/>
                    <a:pt x="114336" y="103188"/>
                    <a:pt x="109213" y="112568"/>
                  </a:cubicBezTo>
                  <a:cubicBezTo>
                    <a:pt x="104089" y="121949"/>
                    <a:pt x="101528" y="133350"/>
                    <a:pt x="101528" y="146772"/>
                  </a:cubicBezTo>
                  <a:lnTo>
                    <a:pt x="0" y="146772"/>
                  </a:lnTo>
                  <a:cubicBezTo>
                    <a:pt x="0" y="116609"/>
                    <a:pt x="6783" y="90560"/>
                    <a:pt x="20349" y="68624"/>
                  </a:cubicBezTo>
                  <a:cubicBezTo>
                    <a:pt x="33915" y="46687"/>
                    <a:pt x="53001" y="29766"/>
                    <a:pt x="77607" y="17860"/>
                  </a:cubicBezTo>
                  <a:cubicBezTo>
                    <a:pt x="102213" y="5953"/>
                    <a:pt x="130824" y="0"/>
                    <a:pt x="163440" y="0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800100" dir="8100000" sx="93000" sy="93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  <p:sp useBgFill="1">
          <p:nvSpPr>
            <p:cNvPr id="27" name="Freeform: Shape 26">
              <a:extLst>
                <a:ext uri="{FF2B5EF4-FFF2-40B4-BE49-F238E27FC236}">
                  <a16:creationId xmlns:a16="http://schemas.microsoft.com/office/drawing/2014/main" id="{78924A9F-2A2A-4036-BBA1-031FE866FDCE}"/>
                </a:ext>
              </a:extLst>
            </p:cNvPr>
            <p:cNvSpPr/>
            <p:nvPr userDrawn="1"/>
          </p:nvSpPr>
          <p:spPr>
            <a:xfrm rot="19800000">
              <a:off x="2312185" y="3180070"/>
              <a:ext cx="2168179" cy="2911464"/>
            </a:xfrm>
            <a:custGeom>
              <a:avLst/>
              <a:gdLst/>
              <a:ahLst/>
              <a:cxnLst/>
              <a:rect l="l" t="t" r="r" b="b"/>
              <a:pathLst>
                <a:path w="334674" h="449407">
                  <a:moveTo>
                    <a:pt x="163440" y="0"/>
                  </a:moveTo>
                  <a:cubicBezTo>
                    <a:pt x="197066" y="0"/>
                    <a:pt x="226291" y="5629"/>
                    <a:pt x="251114" y="16885"/>
                  </a:cubicBezTo>
                  <a:cubicBezTo>
                    <a:pt x="275936" y="28142"/>
                    <a:pt x="295167" y="43837"/>
                    <a:pt x="308805" y="63969"/>
                  </a:cubicBezTo>
                  <a:cubicBezTo>
                    <a:pt x="322443" y="84102"/>
                    <a:pt x="329262" y="107445"/>
                    <a:pt x="329262" y="134000"/>
                  </a:cubicBezTo>
                  <a:cubicBezTo>
                    <a:pt x="329262" y="150885"/>
                    <a:pt x="325871" y="167626"/>
                    <a:pt x="319087" y="184222"/>
                  </a:cubicBezTo>
                  <a:cubicBezTo>
                    <a:pt x="312304" y="200819"/>
                    <a:pt x="300146" y="219147"/>
                    <a:pt x="282611" y="239208"/>
                  </a:cubicBezTo>
                  <a:cubicBezTo>
                    <a:pt x="265076" y="259268"/>
                    <a:pt x="240218" y="283297"/>
                    <a:pt x="208035" y="311295"/>
                  </a:cubicBezTo>
                  <a:lnTo>
                    <a:pt x="154998" y="360218"/>
                  </a:lnTo>
                  <a:lnTo>
                    <a:pt x="154998" y="363033"/>
                  </a:lnTo>
                  <a:lnTo>
                    <a:pt x="334674" y="363033"/>
                  </a:lnTo>
                  <a:lnTo>
                    <a:pt x="334674" y="449407"/>
                  </a:lnTo>
                  <a:lnTo>
                    <a:pt x="6494" y="449407"/>
                  </a:lnTo>
                  <a:lnTo>
                    <a:pt x="6494" y="372341"/>
                  </a:lnTo>
                  <a:lnTo>
                    <a:pt x="168203" y="230765"/>
                  </a:lnTo>
                  <a:cubicBezTo>
                    <a:pt x="180325" y="219797"/>
                    <a:pt x="190644" y="209731"/>
                    <a:pt x="199159" y="200566"/>
                  </a:cubicBezTo>
                  <a:cubicBezTo>
                    <a:pt x="207674" y="191402"/>
                    <a:pt x="214168" y="182166"/>
                    <a:pt x="218642" y="172857"/>
                  </a:cubicBezTo>
                  <a:cubicBezTo>
                    <a:pt x="223116" y="163549"/>
                    <a:pt x="225353" y="153410"/>
                    <a:pt x="225353" y="142442"/>
                  </a:cubicBezTo>
                  <a:cubicBezTo>
                    <a:pt x="225353" y="130175"/>
                    <a:pt x="222683" y="119676"/>
                    <a:pt x="217343" y="110945"/>
                  </a:cubicBezTo>
                  <a:cubicBezTo>
                    <a:pt x="212003" y="102214"/>
                    <a:pt x="204643" y="95467"/>
                    <a:pt x="195262" y="90704"/>
                  </a:cubicBezTo>
                  <a:cubicBezTo>
                    <a:pt x="185882" y="85942"/>
                    <a:pt x="175130" y="83560"/>
                    <a:pt x="163007" y="83560"/>
                  </a:cubicBezTo>
                  <a:cubicBezTo>
                    <a:pt x="150740" y="83560"/>
                    <a:pt x="139989" y="86050"/>
                    <a:pt x="130752" y="91029"/>
                  </a:cubicBezTo>
                  <a:cubicBezTo>
                    <a:pt x="121516" y="96008"/>
                    <a:pt x="114336" y="103188"/>
                    <a:pt x="109213" y="112568"/>
                  </a:cubicBezTo>
                  <a:cubicBezTo>
                    <a:pt x="104089" y="121949"/>
                    <a:pt x="101528" y="133350"/>
                    <a:pt x="101528" y="146772"/>
                  </a:cubicBezTo>
                  <a:lnTo>
                    <a:pt x="0" y="146772"/>
                  </a:lnTo>
                  <a:cubicBezTo>
                    <a:pt x="0" y="116609"/>
                    <a:pt x="6783" y="90560"/>
                    <a:pt x="20349" y="68624"/>
                  </a:cubicBezTo>
                  <a:cubicBezTo>
                    <a:pt x="33915" y="46687"/>
                    <a:pt x="53001" y="29766"/>
                    <a:pt x="77607" y="17860"/>
                  </a:cubicBezTo>
                  <a:cubicBezTo>
                    <a:pt x="102213" y="5953"/>
                    <a:pt x="130824" y="0"/>
                    <a:pt x="163440" y="0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800100" dir="8100000" sx="93000" sy="93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4318F-8B7C-4DEE-89FF-5D9E8675BCC6}"/>
                </a:ext>
              </a:extLst>
            </p:cNvPr>
            <p:cNvSpPr/>
            <p:nvPr userDrawn="1"/>
          </p:nvSpPr>
          <p:spPr>
            <a:xfrm rot="19800000">
              <a:off x="1638952" y="-6627"/>
              <a:ext cx="2427663" cy="2981587"/>
            </a:xfrm>
            <a:custGeom>
              <a:avLst/>
              <a:gdLst/>
              <a:ahLst/>
              <a:cxnLst/>
              <a:rect l="l" t="t" r="r" b="b"/>
              <a:pathLst>
                <a:path w="374727" h="460231">
                  <a:moveTo>
                    <a:pt x="187256" y="0"/>
                  </a:moveTo>
                  <a:cubicBezTo>
                    <a:pt x="225933" y="0"/>
                    <a:pt x="259306" y="8912"/>
                    <a:pt x="287376" y="26735"/>
                  </a:cubicBezTo>
                  <a:cubicBezTo>
                    <a:pt x="315446" y="44558"/>
                    <a:pt x="337058" y="70500"/>
                    <a:pt x="352211" y="104559"/>
                  </a:cubicBezTo>
                  <a:cubicBezTo>
                    <a:pt x="367365" y="138618"/>
                    <a:pt x="374869" y="179893"/>
                    <a:pt x="374725" y="228384"/>
                  </a:cubicBezTo>
                  <a:cubicBezTo>
                    <a:pt x="374725" y="277163"/>
                    <a:pt x="367148" y="318871"/>
                    <a:pt x="351995" y="353508"/>
                  </a:cubicBezTo>
                  <a:cubicBezTo>
                    <a:pt x="336841" y="388144"/>
                    <a:pt x="315302" y="414590"/>
                    <a:pt x="287376" y="432847"/>
                  </a:cubicBezTo>
                  <a:cubicBezTo>
                    <a:pt x="259451" y="451103"/>
                    <a:pt x="226077" y="460231"/>
                    <a:pt x="187256" y="460231"/>
                  </a:cubicBezTo>
                  <a:cubicBezTo>
                    <a:pt x="148578" y="460231"/>
                    <a:pt x="115241" y="451031"/>
                    <a:pt x="87243" y="432630"/>
                  </a:cubicBezTo>
                  <a:cubicBezTo>
                    <a:pt x="59245" y="414230"/>
                    <a:pt x="37670" y="387747"/>
                    <a:pt x="22516" y="353183"/>
                  </a:cubicBezTo>
                  <a:cubicBezTo>
                    <a:pt x="7363" y="318619"/>
                    <a:pt x="-142" y="277019"/>
                    <a:pt x="3" y="228384"/>
                  </a:cubicBezTo>
                  <a:cubicBezTo>
                    <a:pt x="147" y="179749"/>
                    <a:pt x="7760" y="138437"/>
                    <a:pt x="22841" y="104451"/>
                  </a:cubicBezTo>
                  <a:cubicBezTo>
                    <a:pt x="37922" y="70464"/>
                    <a:pt x="59426" y="44558"/>
                    <a:pt x="87351" y="26735"/>
                  </a:cubicBezTo>
                  <a:cubicBezTo>
                    <a:pt x="115277" y="8912"/>
                    <a:pt x="148578" y="0"/>
                    <a:pt x="187256" y="0"/>
                  </a:cubicBezTo>
                  <a:close/>
                  <a:moveTo>
                    <a:pt x="187256" y="87024"/>
                  </a:moveTo>
                  <a:cubicBezTo>
                    <a:pt x="164309" y="87024"/>
                    <a:pt x="145764" y="98606"/>
                    <a:pt x="131621" y="121769"/>
                  </a:cubicBezTo>
                  <a:cubicBezTo>
                    <a:pt x="117478" y="144932"/>
                    <a:pt x="110334" y="180470"/>
                    <a:pt x="110190" y="228384"/>
                  </a:cubicBezTo>
                  <a:cubicBezTo>
                    <a:pt x="110045" y="260855"/>
                    <a:pt x="113184" y="287771"/>
                    <a:pt x="119606" y="309130"/>
                  </a:cubicBezTo>
                  <a:cubicBezTo>
                    <a:pt x="126029" y="330489"/>
                    <a:pt x="135084" y="346400"/>
                    <a:pt x="146774" y="356863"/>
                  </a:cubicBezTo>
                  <a:cubicBezTo>
                    <a:pt x="158464" y="367326"/>
                    <a:pt x="171958" y="372558"/>
                    <a:pt x="187256" y="372558"/>
                  </a:cubicBezTo>
                  <a:cubicBezTo>
                    <a:pt x="210346" y="372558"/>
                    <a:pt x="229036" y="360760"/>
                    <a:pt x="243323" y="337164"/>
                  </a:cubicBezTo>
                  <a:cubicBezTo>
                    <a:pt x="257611" y="313568"/>
                    <a:pt x="264682" y="277308"/>
                    <a:pt x="264538" y="228384"/>
                  </a:cubicBezTo>
                  <a:cubicBezTo>
                    <a:pt x="264538" y="196345"/>
                    <a:pt x="261291" y="169899"/>
                    <a:pt x="254796" y="149045"/>
                  </a:cubicBezTo>
                  <a:cubicBezTo>
                    <a:pt x="248302" y="128191"/>
                    <a:pt x="239282" y="112641"/>
                    <a:pt x="227737" y="102394"/>
                  </a:cubicBezTo>
                  <a:cubicBezTo>
                    <a:pt x="216191" y="92147"/>
                    <a:pt x="202698" y="87024"/>
                    <a:pt x="187256" y="87024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800100" dir="8100000" sx="93000" sy="93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92042-D6EF-40CE-A22D-C8E1982EC0C9}"/>
                </a:ext>
              </a:extLst>
            </p:cNvPr>
            <p:cNvSpPr/>
            <p:nvPr userDrawn="1"/>
          </p:nvSpPr>
          <p:spPr>
            <a:xfrm rot="19800000">
              <a:off x="4367041" y="2271630"/>
              <a:ext cx="1351955" cy="2872193"/>
            </a:xfrm>
            <a:custGeom>
              <a:avLst/>
              <a:gdLst/>
              <a:ahLst/>
              <a:cxnLst/>
              <a:rect l="l" t="t" r="r" b="b"/>
              <a:pathLst>
                <a:path w="208684" h="443345">
                  <a:moveTo>
                    <a:pt x="109321" y="0"/>
                  </a:moveTo>
                  <a:lnTo>
                    <a:pt x="208684" y="0"/>
                  </a:lnTo>
                  <a:lnTo>
                    <a:pt x="208684" y="443345"/>
                  </a:lnTo>
                  <a:lnTo>
                    <a:pt x="101745" y="443345"/>
                  </a:lnTo>
                  <a:lnTo>
                    <a:pt x="101745" y="100012"/>
                  </a:lnTo>
                  <a:lnTo>
                    <a:pt x="99147" y="100012"/>
                  </a:lnTo>
                  <a:lnTo>
                    <a:pt x="0" y="160626"/>
                  </a:lnTo>
                  <a:lnTo>
                    <a:pt x="0" y="67973"/>
                  </a:lnTo>
                  <a:lnTo>
                    <a:pt x="109321" y="0"/>
                  </a:lnTo>
                  <a:close/>
                </a:path>
              </a:pathLst>
            </a:custGeom>
            <a:ln>
              <a:noFill/>
            </a:ln>
            <a:effectLst>
              <a:outerShdw blurRad="850900" dist="800100" dir="8100000" sx="93000" sy="93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2E085-78F2-4ECE-89B3-D1E9838DA44C}"/>
              </a:ext>
            </a:extLst>
          </p:cNvPr>
          <p:cNvGrpSpPr/>
          <p:nvPr userDrawn="1"/>
        </p:nvGrpSpPr>
        <p:grpSpPr>
          <a:xfrm>
            <a:off x="0" y="1852842"/>
            <a:ext cx="12192000" cy="5005158"/>
            <a:chOff x="0" y="1852842"/>
            <a:chExt cx="12192000" cy="5005158"/>
          </a:xfrm>
        </p:grpSpPr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6FF306F4-3110-4DAA-827D-0C234D37EA91}"/>
                </a:ext>
              </a:extLst>
            </p:cNvPr>
            <p:cNvSpPr/>
            <p:nvPr userDrawn="1"/>
          </p:nvSpPr>
          <p:spPr>
            <a:xfrm>
              <a:off x="0" y="4191000"/>
              <a:ext cx="1543050" cy="2667000"/>
            </a:xfrm>
            <a:prstGeom prst="rtTriangle">
              <a:avLst/>
            </a:prstGeom>
            <a:gradFill>
              <a:gsLst>
                <a:gs pos="0">
                  <a:schemeClr val="accent1">
                    <a:alpha val="37000"/>
                  </a:schemeClr>
                </a:gs>
                <a:gs pos="93000">
                  <a:schemeClr val="accent2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5BE228B1-0F30-4B21-960C-08DE83D08B7A}"/>
                </a:ext>
              </a:extLst>
            </p:cNvPr>
            <p:cNvSpPr/>
            <p:nvPr userDrawn="1"/>
          </p:nvSpPr>
          <p:spPr>
            <a:xfrm flipH="1">
              <a:off x="3627620" y="1852842"/>
              <a:ext cx="8564380" cy="5005157"/>
            </a:xfrm>
            <a:prstGeom prst="rtTriangle">
              <a:avLst/>
            </a:prstGeom>
            <a:gradFill>
              <a:gsLst>
                <a:gs pos="0">
                  <a:schemeClr val="bg1">
                    <a:alpha val="13000"/>
                  </a:schemeClr>
                </a:gs>
                <a:gs pos="85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</p:grp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6A8D559-BD16-4644-B41F-EF089FFB58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630981" y="-150812"/>
            <a:ext cx="5908118" cy="7065920"/>
          </a:xfrm>
          <a:custGeom>
            <a:avLst/>
            <a:gdLst>
              <a:gd name="connsiteX0" fmla="*/ 4329379 w 4973099"/>
              <a:gd name="connsiteY0" fmla="*/ 3075474 h 5947667"/>
              <a:gd name="connsiteX1" fmla="*/ 4973099 w 4973099"/>
              <a:gd name="connsiteY1" fmla="*/ 3075474 h 5947667"/>
              <a:gd name="connsiteX2" fmla="*/ 4973099 w 4973099"/>
              <a:gd name="connsiteY2" fmla="*/ 5947667 h 5947667"/>
              <a:gd name="connsiteX3" fmla="*/ 4280298 w 4973099"/>
              <a:gd name="connsiteY3" fmla="*/ 5947667 h 5947667"/>
              <a:gd name="connsiteX4" fmla="*/ 4280298 w 4973099"/>
              <a:gd name="connsiteY4" fmla="*/ 3723398 h 5947667"/>
              <a:gd name="connsiteX5" fmla="*/ 4263467 w 4973099"/>
              <a:gd name="connsiteY5" fmla="*/ 3723398 h 5947667"/>
              <a:gd name="connsiteX6" fmla="*/ 3621145 w 4973099"/>
              <a:gd name="connsiteY6" fmla="*/ 4116083 h 5947667"/>
              <a:gd name="connsiteX7" fmla="*/ 3621145 w 4973099"/>
              <a:gd name="connsiteY7" fmla="*/ 3515834 h 5947667"/>
              <a:gd name="connsiteX8" fmla="*/ 2381716 w 4973099"/>
              <a:gd name="connsiteY8" fmla="*/ 3036204 h 5947667"/>
              <a:gd name="connsiteX9" fmla="*/ 2949710 w 4973099"/>
              <a:gd name="connsiteY9" fmla="*/ 3145593 h 5947667"/>
              <a:gd name="connsiteX10" fmla="*/ 3323461 w 4973099"/>
              <a:gd name="connsiteY10" fmla="*/ 3450624 h 5947667"/>
              <a:gd name="connsiteX11" fmla="*/ 3455991 w 4973099"/>
              <a:gd name="connsiteY11" fmla="*/ 3904317 h 5947667"/>
              <a:gd name="connsiteX12" fmla="*/ 3390073 w 4973099"/>
              <a:gd name="connsiteY12" fmla="*/ 4229678 h 5947667"/>
              <a:gd name="connsiteX13" fmla="*/ 3153763 w 4973099"/>
              <a:gd name="connsiteY13" fmla="*/ 4585902 h 5947667"/>
              <a:gd name="connsiteX14" fmla="*/ 2670624 w 4973099"/>
              <a:gd name="connsiteY14" fmla="*/ 5052915 h 5947667"/>
              <a:gd name="connsiteX15" fmla="*/ 2327024 w 4973099"/>
              <a:gd name="connsiteY15" fmla="*/ 5369860 h 5947667"/>
              <a:gd name="connsiteX16" fmla="*/ 2327024 w 4973099"/>
              <a:gd name="connsiteY16" fmla="*/ 5388098 h 5947667"/>
              <a:gd name="connsiteX17" fmla="*/ 3491052 w 4973099"/>
              <a:gd name="connsiteY17" fmla="*/ 5388098 h 5947667"/>
              <a:gd name="connsiteX18" fmla="*/ 3491052 w 4973099"/>
              <a:gd name="connsiteY18" fmla="*/ 5947667 h 5947667"/>
              <a:gd name="connsiteX19" fmla="*/ 1364944 w 4973099"/>
              <a:gd name="connsiteY19" fmla="*/ 5947667 h 5947667"/>
              <a:gd name="connsiteX20" fmla="*/ 1364944 w 4973099"/>
              <a:gd name="connsiteY20" fmla="*/ 5448398 h 5947667"/>
              <a:gd name="connsiteX21" fmla="*/ 2412573 w 4973099"/>
              <a:gd name="connsiteY21" fmla="*/ 4531204 h 5947667"/>
              <a:gd name="connsiteX22" fmla="*/ 2613121 w 4973099"/>
              <a:gd name="connsiteY22" fmla="*/ 4335562 h 5947667"/>
              <a:gd name="connsiteX23" fmla="*/ 2739341 w 4973099"/>
              <a:gd name="connsiteY23" fmla="*/ 4156050 h 5947667"/>
              <a:gd name="connsiteX24" fmla="*/ 2782818 w 4973099"/>
              <a:gd name="connsiteY24" fmla="*/ 3959008 h 5947667"/>
              <a:gd name="connsiteX25" fmla="*/ 2730925 w 4973099"/>
              <a:gd name="connsiteY25" fmla="*/ 3754956 h 5947667"/>
              <a:gd name="connsiteX26" fmla="*/ 2587874 w 4973099"/>
              <a:gd name="connsiteY26" fmla="*/ 3623826 h 5947667"/>
              <a:gd name="connsiteX27" fmla="*/ 2378911 w 4973099"/>
              <a:gd name="connsiteY27" fmla="*/ 3577544 h 5947667"/>
              <a:gd name="connsiteX28" fmla="*/ 2169947 w 4973099"/>
              <a:gd name="connsiteY28" fmla="*/ 3625931 h 5947667"/>
              <a:gd name="connsiteX29" fmla="*/ 2030407 w 4973099"/>
              <a:gd name="connsiteY29" fmla="*/ 3765471 h 5947667"/>
              <a:gd name="connsiteX30" fmla="*/ 1980620 w 4973099"/>
              <a:gd name="connsiteY30" fmla="*/ 3987060 h 5947667"/>
              <a:gd name="connsiteX31" fmla="*/ 1322873 w 4973099"/>
              <a:gd name="connsiteY31" fmla="*/ 3987060 h 5947667"/>
              <a:gd name="connsiteX32" fmla="*/ 1454703 w 4973099"/>
              <a:gd name="connsiteY32" fmla="*/ 3480782 h 5947667"/>
              <a:gd name="connsiteX33" fmla="*/ 1825648 w 4973099"/>
              <a:gd name="connsiteY33" fmla="*/ 3151908 h 5947667"/>
              <a:gd name="connsiteX34" fmla="*/ 2381716 w 4973099"/>
              <a:gd name="connsiteY34" fmla="*/ 3036204 h 5947667"/>
              <a:gd name="connsiteX35" fmla="*/ 3511407 w 4973099"/>
              <a:gd name="connsiteY35" fmla="*/ 563782 h 5947667"/>
              <a:gd name="connsiteX36" fmla="*/ 3150976 w 4973099"/>
              <a:gd name="connsiteY36" fmla="*/ 788876 h 5947667"/>
              <a:gd name="connsiteX37" fmla="*/ 3012136 w 4973099"/>
              <a:gd name="connsiteY37" fmla="*/ 1479577 h 5947667"/>
              <a:gd name="connsiteX38" fmla="*/ 3073137 w 4973099"/>
              <a:gd name="connsiteY38" fmla="*/ 2002686 h 5947667"/>
              <a:gd name="connsiteX39" fmla="*/ 3249145 w 4973099"/>
              <a:gd name="connsiteY39" fmla="*/ 2311922 h 5947667"/>
              <a:gd name="connsiteX40" fmla="*/ 3511407 w 4973099"/>
              <a:gd name="connsiteY40" fmla="*/ 2413602 h 5947667"/>
              <a:gd name="connsiteX41" fmla="*/ 3874636 w 4973099"/>
              <a:gd name="connsiteY41" fmla="*/ 2184303 h 5947667"/>
              <a:gd name="connsiteX42" fmla="*/ 4012077 w 4973099"/>
              <a:gd name="connsiteY42" fmla="*/ 1479577 h 5947667"/>
              <a:gd name="connsiteX43" fmla="*/ 3948963 w 4973099"/>
              <a:gd name="connsiteY43" fmla="*/ 965582 h 5947667"/>
              <a:gd name="connsiteX44" fmla="*/ 3773662 w 4973099"/>
              <a:gd name="connsiteY44" fmla="*/ 663356 h 5947667"/>
              <a:gd name="connsiteX45" fmla="*/ 3511407 w 4973099"/>
              <a:gd name="connsiteY45" fmla="*/ 563782 h 5947667"/>
              <a:gd name="connsiteX46" fmla="*/ 3511407 w 4973099"/>
              <a:gd name="connsiteY46" fmla="*/ 0 h 5947667"/>
              <a:gd name="connsiteX47" fmla="*/ 4160033 w 4973099"/>
              <a:gd name="connsiteY47" fmla="*/ 173202 h 5947667"/>
              <a:gd name="connsiteX48" fmla="*/ 4580065 w 4973099"/>
              <a:gd name="connsiteY48" fmla="*/ 677381 h 5947667"/>
              <a:gd name="connsiteX49" fmla="*/ 4725922 w 4973099"/>
              <a:gd name="connsiteY49" fmla="*/ 1479577 h 5947667"/>
              <a:gd name="connsiteX50" fmla="*/ 4578666 w 4973099"/>
              <a:gd name="connsiteY50" fmla="*/ 2290187 h 5947667"/>
              <a:gd name="connsiteX51" fmla="*/ 4160033 w 4973099"/>
              <a:gd name="connsiteY51" fmla="*/ 2804181 h 5947667"/>
              <a:gd name="connsiteX52" fmla="*/ 3511407 w 4973099"/>
              <a:gd name="connsiteY52" fmla="*/ 2981587 h 5947667"/>
              <a:gd name="connsiteX53" fmla="*/ 2863474 w 4973099"/>
              <a:gd name="connsiteY53" fmla="*/ 2802776 h 5947667"/>
              <a:gd name="connsiteX54" fmla="*/ 2444142 w 4973099"/>
              <a:gd name="connsiteY54" fmla="*/ 2288081 h 5947667"/>
              <a:gd name="connsiteX55" fmla="*/ 2298291 w 4973099"/>
              <a:gd name="connsiteY55" fmla="*/ 1479577 h 5947667"/>
              <a:gd name="connsiteX56" fmla="*/ 2446247 w 4973099"/>
              <a:gd name="connsiteY56" fmla="*/ 676681 h 5947667"/>
              <a:gd name="connsiteX57" fmla="*/ 2864174 w 4973099"/>
              <a:gd name="connsiteY57" fmla="*/ 173202 h 5947667"/>
              <a:gd name="connsiteX58" fmla="*/ 3511407 w 4973099"/>
              <a:gd name="connsiteY58" fmla="*/ 0 h 5947667"/>
              <a:gd name="connsiteX59" fmla="*/ 1058843 w 4973099"/>
              <a:gd name="connsiteY59" fmla="*/ 0 h 5947667"/>
              <a:gd name="connsiteX60" fmla="*/ 1626837 w 4973099"/>
              <a:gd name="connsiteY60" fmla="*/ 109390 h 5947667"/>
              <a:gd name="connsiteX61" fmla="*/ 2000587 w 4973099"/>
              <a:gd name="connsiteY61" fmla="*/ 414420 h 5947667"/>
              <a:gd name="connsiteX62" fmla="*/ 2133118 w 4973099"/>
              <a:gd name="connsiteY62" fmla="*/ 868113 h 5947667"/>
              <a:gd name="connsiteX63" fmla="*/ 2067199 w 4973099"/>
              <a:gd name="connsiteY63" fmla="*/ 1193475 h 5947667"/>
              <a:gd name="connsiteX64" fmla="*/ 1830890 w 4973099"/>
              <a:gd name="connsiteY64" fmla="*/ 1549699 h 5947667"/>
              <a:gd name="connsiteX65" fmla="*/ 1347750 w 4973099"/>
              <a:gd name="connsiteY65" fmla="*/ 2016712 h 5947667"/>
              <a:gd name="connsiteX66" fmla="*/ 1004151 w 4973099"/>
              <a:gd name="connsiteY66" fmla="*/ 2333656 h 5947667"/>
              <a:gd name="connsiteX67" fmla="*/ 1004151 w 4973099"/>
              <a:gd name="connsiteY67" fmla="*/ 2351894 h 5947667"/>
              <a:gd name="connsiteX68" fmla="*/ 2168179 w 4973099"/>
              <a:gd name="connsiteY68" fmla="*/ 2351894 h 5947667"/>
              <a:gd name="connsiteX69" fmla="*/ 2168179 w 4973099"/>
              <a:gd name="connsiteY69" fmla="*/ 2911464 h 5947667"/>
              <a:gd name="connsiteX70" fmla="*/ 42071 w 4973099"/>
              <a:gd name="connsiteY70" fmla="*/ 2911464 h 5947667"/>
              <a:gd name="connsiteX71" fmla="*/ 42071 w 4973099"/>
              <a:gd name="connsiteY71" fmla="*/ 2412195 h 5947667"/>
              <a:gd name="connsiteX72" fmla="*/ 1089700 w 4973099"/>
              <a:gd name="connsiteY72" fmla="*/ 1495001 h 5947667"/>
              <a:gd name="connsiteX73" fmla="*/ 1290247 w 4973099"/>
              <a:gd name="connsiteY73" fmla="*/ 1299359 h 5947667"/>
              <a:gd name="connsiteX74" fmla="*/ 1416467 w 4973099"/>
              <a:gd name="connsiteY74" fmla="*/ 1119847 h 5947667"/>
              <a:gd name="connsiteX75" fmla="*/ 1459945 w 4973099"/>
              <a:gd name="connsiteY75" fmla="*/ 922805 h 5947667"/>
              <a:gd name="connsiteX76" fmla="*/ 1408053 w 4973099"/>
              <a:gd name="connsiteY76" fmla="*/ 718752 h 5947667"/>
              <a:gd name="connsiteX77" fmla="*/ 1265001 w 4973099"/>
              <a:gd name="connsiteY77" fmla="*/ 587622 h 5947667"/>
              <a:gd name="connsiteX78" fmla="*/ 1056037 w 4973099"/>
              <a:gd name="connsiteY78" fmla="*/ 541340 h 5947667"/>
              <a:gd name="connsiteX79" fmla="*/ 847074 w 4973099"/>
              <a:gd name="connsiteY79" fmla="*/ 589728 h 5947667"/>
              <a:gd name="connsiteX80" fmla="*/ 707534 w 4973099"/>
              <a:gd name="connsiteY80" fmla="*/ 729268 h 5947667"/>
              <a:gd name="connsiteX81" fmla="*/ 657747 w 4973099"/>
              <a:gd name="connsiteY81" fmla="*/ 950856 h 5947667"/>
              <a:gd name="connsiteX82" fmla="*/ 0 w 4973099"/>
              <a:gd name="connsiteY82" fmla="*/ 950856 h 5947667"/>
              <a:gd name="connsiteX83" fmla="*/ 131830 w 4973099"/>
              <a:gd name="connsiteY83" fmla="*/ 444578 h 5947667"/>
              <a:gd name="connsiteX84" fmla="*/ 502775 w 4973099"/>
              <a:gd name="connsiteY84" fmla="*/ 115705 h 5947667"/>
              <a:gd name="connsiteX85" fmla="*/ 1058843 w 4973099"/>
              <a:gd name="connsiteY85" fmla="*/ 0 h 5947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973099" h="5947667">
                <a:moveTo>
                  <a:pt x="4329379" y="3075474"/>
                </a:moveTo>
                <a:lnTo>
                  <a:pt x="4973099" y="3075474"/>
                </a:lnTo>
                <a:lnTo>
                  <a:pt x="4973099" y="5947667"/>
                </a:lnTo>
                <a:lnTo>
                  <a:pt x="4280298" y="5947667"/>
                </a:lnTo>
                <a:lnTo>
                  <a:pt x="4280298" y="3723398"/>
                </a:lnTo>
                <a:lnTo>
                  <a:pt x="4263467" y="3723398"/>
                </a:lnTo>
                <a:lnTo>
                  <a:pt x="3621145" y="4116083"/>
                </a:lnTo>
                <a:lnTo>
                  <a:pt x="3621145" y="3515834"/>
                </a:lnTo>
                <a:close/>
                <a:moveTo>
                  <a:pt x="2381716" y="3036204"/>
                </a:moveTo>
                <a:cubicBezTo>
                  <a:pt x="2599562" y="3036204"/>
                  <a:pt x="2788895" y="3072671"/>
                  <a:pt x="2949710" y="3145593"/>
                </a:cubicBezTo>
                <a:cubicBezTo>
                  <a:pt x="3110519" y="3218520"/>
                  <a:pt x="3235107" y="3320200"/>
                  <a:pt x="3323461" y="3450624"/>
                </a:cubicBezTo>
                <a:cubicBezTo>
                  <a:pt x="3411815" y="3581054"/>
                  <a:pt x="3455991" y="3732281"/>
                  <a:pt x="3455991" y="3904317"/>
                </a:cubicBezTo>
                <a:cubicBezTo>
                  <a:pt x="3455991" y="4013706"/>
                  <a:pt x="3434023" y="4122161"/>
                  <a:pt x="3390073" y="4229678"/>
                </a:cubicBezTo>
                <a:cubicBezTo>
                  <a:pt x="3346129" y="4337200"/>
                  <a:pt x="3267363" y="4455938"/>
                  <a:pt x="3153763" y="4585902"/>
                </a:cubicBezTo>
                <a:cubicBezTo>
                  <a:pt x="3040163" y="4715860"/>
                  <a:pt x="2879121" y="4871530"/>
                  <a:pt x="2670624" y="5052915"/>
                </a:cubicBezTo>
                <a:lnTo>
                  <a:pt x="2327024" y="5369860"/>
                </a:lnTo>
                <a:lnTo>
                  <a:pt x="2327024" y="5388098"/>
                </a:lnTo>
                <a:lnTo>
                  <a:pt x="3491052" y="5388098"/>
                </a:lnTo>
                <a:lnTo>
                  <a:pt x="3491052" y="5947667"/>
                </a:lnTo>
                <a:lnTo>
                  <a:pt x="1364944" y="5947667"/>
                </a:lnTo>
                <a:lnTo>
                  <a:pt x="1364944" y="5448398"/>
                </a:lnTo>
                <a:lnTo>
                  <a:pt x="2412573" y="4531204"/>
                </a:lnTo>
                <a:cubicBezTo>
                  <a:pt x="2491105" y="4460150"/>
                  <a:pt x="2557957" y="4394936"/>
                  <a:pt x="2613121" y="4335562"/>
                </a:cubicBezTo>
                <a:cubicBezTo>
                  <a:pt x="2668285" y="4276194"/>
                  <a:pt x="2710356" y="4216358"/>
                  <a:pt x="2739341" y="4156050"/>
                </a:cubicBezTo>
                <a:cubicBezTo>
                  <a:pt x="2768326" y="4095749"/>
                  <a:pt x="2782818" y="4030064"/>
                  <a:pt x="2782818" y="3959008"/>
                </a:cubicBezTo>
                <a:cubicBezTo>
                  <a:pt x="2782818" y="3879537"/>
                  <a:pt x="2765520" y="3811520"/>
                  <a:pt x="2730925" y="3754956"/>
                </a:cubicBezTo>
                <a:cubicBezTo>
                  <a:pt x="2696331" y="3698392"/>
                  <a:pt x="2648649" y="3654682"/>
                  <a:pt x="2587874" y="3623826"/>
                </a:cubicBezTo>
                <a:cubicBezTo>
                  <a:pt x="2527107" y="3592975"/>
                  <a:pt x="2457449" y="3577544"/>
                  <a:pt x="2378911" y="3577544"/>
                </a:cubicBezTo>
                <a:cubicBezTo>
                  <a:pt x="2299439" y="3577544"/>
                  <a:pt x="2229789" y="3593675"/>
                  <a:pt x="2169947" y="3625931"/>
                </a:cubicBezTo>
                <a:cubicBezTo>
                  <a:pt x="2110112" y="3658187"/>
                  <a:pt x="2063597" y="3704702"/>
                  <a:pt x="2030407" y="3765471"/>
                </a:cubicBezTo>
                <a:cubicBezTo>
                  <a:pt x="1997211" y="3826244"/>
                  <a:pt x="1980620" y="3900106"/>
                  <a:pt x="1980620" y="3987060"/>
                </a:cubicBezTo>
                <a:lnTo>
                  <a:pt x="1322873" y="3987060"/>
                </a:lnTo>
                <a:cubicBezTo>
                  <a:pt x="1322873" y="3791650"/>
                  <a:pt x="1366817" y="3622893"/>
                  <a:pt x="1454703" y="3480782"/>
                </a:cubicBezTo>
                <a:cubicBezTo>
                  <a:pt x="1542590" y="3338664"/>
                  <a:pt x="1666239" y="3229042"/>
                  <a:pt x="1825648" y="3151908"/>
                </a:cubicBezTo>
                <a:cubicBezTo>
                  <a:pt x="1985058" y="3074770"/>
                  <a:pt x="2170413" y="3036204"/>
                  <a:pt x="2381716" y="3036204"/>
                </a:cubicBezTo>
                <a:close/>
                <a:moveTo>
                  <a:pt x="3511407" y="563782"/>
                </a:moveTo>
                <a:cubicBezTo>
                  <a:pt x="3362745" y="563782"/>
                  <a:pt x="3242601" y="638816"/>
                  <a:pt x="3150976" y="788876"/>
                </a:cubicBezTo>
                <a:cubicBezTo>
                  <a:pt x="3059351" y="938936"/>
                  <a:pt x="3013069" y="1169168"/>
                  <a:pt x="3012136" y="1479577"/>
                </a:cubicBezTo>
                <a:cubicBezTo>
                  <a:pt x="3011196" y="1689939"/>
                  <a:pt x="3031533" y="1864312"/>
                  <a:pt x="3073137" y="2002686"/>
                </a:cubicBezTo>
                <a:cubicBezTo>
                  <a:pt x="3114748" y="2141059"/>
                  <a:pt x="3173411" y="2244138"/>
                  <a:pt x="3249145" y="2311922"/>
                </a:cubicBezTo>
                <a:cubicBezTo>
                  <a:pt x="3324878" y="2379707"/>
                  <a:pt x="3412299" y="2413602"/>
                  <a:pt x="3511407" y="2413602"/>
                </a:cubicBezTo>
                <a:cubicBezTo>
                  <a:pt x="3660995" y="2413602"/>
                  <a:pt x="3782078" y="2337170"/>
                  <a:pt x="3874636" y="2184303"/>
                </a:cubicBezTo>
                <a:cubicBezTo>
                  <a:pt x="3967201" y="2031437"/>
                  <a:pt x="4013009" y="1796529"/>
                  <a:pt x="4012077" y="1479577"/>
                </a:cubicBezTo>
                <a:cubicBezTo>
                  <a:pt x="4012077" y="1272013"/>
                  <a:pt x="3991041" y="1100684"/>
                  <a:pt x="3948963" y="965582"/>
                </a:cubicBezTo>
                <a:cubicBezTo>
                  <a:pt x="3906892" y="830481"/>
                  <a:pt x="3848456" y="729740"/>
                  <a:pt x="3773662" y="663356"/>
                </a:cubicBezTo>
                <a:cubicBezTo>
                  <a:pt x="3698861" y="596971"/>
                  <a:pt x="3611447" y="563782"/>
                  <a:pt x="3511407" y="563782"/>
                </a:cubicBezTo>
                <a:close/>
                <a:moveTo>
                  <a:pt x="3511407" y="0"/>
                </a:moveTo>
                <a:cubicBezTo>
                  <a:pt x="3761975" y="0"/>
                  <a:pt x="3978181" y="57737"/>
                  <a:pt x="4160033" y="173202"/>
                </a:cubicBezTo>
                <a:cubicBezTo>
                  <a:pt x="4341883" y="288668"/>
                  <a:pt x="4481896" y="456732"/>
                  <a:pt x="4580065" y="677381"/>
                </a:cubicBezTo>
                <a:cubicBezTo>
                  <a:pt x="4678240" y="898031"/>
                  <a:pt x="4726855" y="1165429"/>
                  <a:pt x="4725922" y="1479577"/>
                </a:cubicBezTo>
                <a:cubicBezTo>
                  <a:pt x="4725922" y="1795589"/>
                  <a:pt x="4676834" y="2065792"/>
                  <a:pt x="4578666" y="2290187"/>
                </a:cubicBezTo>
                <a:cubicBezTo>
                  <a:pt x="4480491" y="2514575"/>
                  <a:pt x="4340951" y="2685904"/>
                  <a:pt x="4160033" y="2804181"/>
                </a:cubicBezTo>
                <a:cubicBezTo>
                  <a:pt x="3979121" y="2922452"/>
                  <a:pt x="3762908" y="2981587"/>
                  <a:pt x="3511407" y="2981587"/>
                </a:cubicBezTo>
                <a:cubicBezTo>
                  <a:pt x="3260831" y="2981587"/>
                  <a:pt x="3044858" y="2921985"/>
                  <a:pt x="2863474" y="2802776"/>
                </a:cubicBezTo>
                <a:cubicBezTo>
                  <a:pt x="2682089" y="2683572"/>
                  <a:pt x="2542317" y="2512003"/>
                  <a:pt x="2444142" y="2288081"/>
                </a:cubicBezTo>
                <a:cubicBezTo>
                  <a:pt x="2345973" y="2064161"/>
                  <a:pt x="2297351" y="1794656"/>
                  <a:pt x="2298291" y="1479577"/>
                </a:cubicBezTo>
                <a:cubicBezTo>
                  <a:pt x="2299224" y="1164497"/>
                  <a:pt x="2348545" y="896859"/>
                  <a:pt x="2446247" y="676681"/>
                </a:cubicBezTo>
                <a:cubicBezTo>
                  <a:pt x="2543949" y="456499"/>
                  <a:pt x="2683262" y="288668"/>
                  <a:pt x="2864174" y="173202"/>
                </a:cubicBezTo>
                <a:cubicBezTo>
                  <a:pt x="3045092" y="57737"/>
                  <a:pt x="3260831" y="0"/>
                  <a:pt x="3511407" y="0"/>
                </a:cubicBezTo>
                <a:close/>
                <a:moveTo>
                  <a:pt x="1058843" y="0"/>
                </a:moveTo>
                <a:cubicBezTo>
                  <a:pt x="1276688" y="0"/>
                  <a:pt x="1466022" y="36468"/>
                  <a:pt x="1626837" y="109390"/>
                </a:cubicBezTo>
                <a:cubicBezTo>
                  <a:pt x="1787646" y="182317"/>
                  <a:pt x="1912234" y="283997"/>
                  <a:pt x="2000587" y="414420"/>
                </a:cubicBezTo>
                <a:cubicBezTo>
                  <a:pt x="2088940" y="544851"/>
                  <a:pt x="2133118" y="696078"/>
                  <a:pt x="2133118" y="868113"/>
                </a:cubicBezTo>
                <a:cubicBezTo>
                  <a:pt x="2133118" y="977503"/>
                  <a:pt x="2111142" y="1085958"/>
                  <a:pt x="2067199" y="1193475"/>
                </a:cubicBezTo>
                <a:cubicBezTo>
                  <a:pt x="2023255" y="1300997"/>
                  <a:pt x="1944490" y="1419734"/>
                  <a:pt x="1830890" y="1549699"/>
                </a:cubicBezTo>
                <a:cubicBezTo>
                  <a:pt x="1717290" y="1679656"/>
                  <a:pt x="1556247" y="1835327"/>
                  <a:pt x="1347750" y="2016712"/>
                </a:cubicBezTo>
                <a:lnTo>
                  <a:pt x="1004151" y="2333656"/>
                </a:lnTo>
                <a:lnTo>
                  <a:pt x="1004151" y="2351894"/>
                </a:lnTo>
                <a:lnTo>
                  <a:pt x="2168179" y="2351894"/>
                </a:lnTo>
                <a:lnTo>
                  <a:pt x="2168179" y="2911464"/>
                </a:lnTo>
                <a:lnTo>
                  <a:pt x="42071" y="2911464"/>
                </a:lnTo>
                <a:lnTo>
                  <a:pt x="42071" y="2412195"/>
                </a:lnTo>
                <a:lnTo>
                  <a:pt x="1089700" y="1495001"/>
                </a:lnTo>
                <a:cubicBezTo>
                  <a:pt x="1168232" y="1423946"/>
                  <a:pt x="1235083" y="1358733"/>
                  <a:pt x="1290247" y="1299359"/>
                </a:cubicBezTo>
                <a:cubicBezTo>
                  <a:pt x="1345412" y="1239990"/>
                  <a:pt x="1387483" y="1180155"/>
                  <a:pt x="1416467" y="1119847"/>
                </a:cubicBezTo>
                <a:cubicBezTo>
                  <a:pt x="1445453" y="1059546"/>
                  <a:pt x="1459945" y="993860"/>
                  <a:pt x="1459945" y="922805"/>
                </a:cubicBezTo>
                <a:cubicBezTo>
                  <a:pt x="1459945" y="843334"/>
                  <a:pt x="1442647" y="775317"/>
                  <a:pt x="1408053" y="718752"/>
                </a:cubicBezTo>
                <a:cubicBezTo>
                  <a:pt x="1373458" y="662189"/>
                  <a:pt x="1325776" y="618479"/>
                  <a:pt x="1265001" y="587622"/>
                </a:cubicBezTo>
                <a:cubicBezTo>
                  <a:pt x="1204232" y="556772"/>
                  <a:pt x="1134576" y="541340"/>
                  <a:pt x="1056037" y="541340"/>
                </a:cubicBezTo>
                <a:cubicBezTo>
                  <a:pt x="976566" y="541340"/>
                  <a:pt x="906916" y="557472"/>
                  <a:pt x="847074" y="589728"/>
                </a:cubicBezTo>
                <a:cubicBezTo>
                  <a:pt x="787239" y="621984"/>
                  <a:pt x="740724" y="668499"/>
                  <a:pt x="707534" y="729268"/>
                </a:cubicBezTo>
                <a:cubicBezTo>
                  <a:pt x="674338" y="790041"/>
                  <a:pt x="657747" y="863903"/>
                  <a:pt x="657747" y="950856"/>
                </a:cubicBezTo>
                <a:lnTo>
                  <a:pt x="0" y="950856"/>
                </a:lnTo>
                <a:cubicBezTo>
                  <a:pt x="0" y="755446"/>
                  <a:pt x="43944" y="586690"/>
                  <a:pt x="131830" y="444578"/>
                </a:cubicBezTo>
                <a:cubicBezTo>
                  <a:pt x="219717" y="302459"/>
                  <a:pt x="343366" y="192838"/>
                  <a:pt x="502775" y="115705"/>
                </a:cubicBezTo>
                <a:cubicBezTo>
                  <a:pt x="662185" y="38567"/>
                  <a:pt x="847540" y="0"/>
                  <a:pt x="1058843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977900" dir="8100000" sx="92000" sy="92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0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3324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5196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2.29167E-6 0.23241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28D3242-5CF4-4CFF-86DC-54E37ADCEA15}"/>
              </a:ext>
            </a:extLst>
          </p:cNvPr>
          <p:cNvGrpSpPr/>
          <p:nvPr userDrawn="1"/>
        </p:nvGrpSpPr>
        <p:grpSpPr>
          <a:xfrm>
            <a:off x="-351558" y="-6627"/>
            <a:ext cx="6070554" cy="6098161"/>
            <a:chOff x="-351558" y="-6627"/>
            <a:chExt cx="6070554" cy="6098161"/>
          </a:xfrm>
        </p:grpSpPr>
        <p:sp useBgFill="1"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3A0367-5253-49C2-9C1D-FB62D6A93586}"/>
                </a:ext>
              </a:extLst>
            </p:cNvPr>
            <p:cNvSpPr/>
            <p:nvPr userDrawn="1"/>
          </p:nvSpPr>
          <p:spPr>
            <a:xfrm rot="19800000">
              <a:off x="-351558" y="1212077"/>
              <a:ext cx="2168179" cy="2911464"/>
            </a:xfrm>
            <a:custGeom>
              <a:avLst/>
              <a:gdLst/>
              <a:ahLst/>
              <a:cxnLst/>
              <a:rect l="l" t="t" r="r" b="b"/>
              <a:pathLst>
                <a:path w="334674" h="449407">
                  <a:moveTo>
                    <a:pt x="163440" y="0"/>
                  </a:moveTo>
                  <a:cubicBezTo>
                    <a:pt x="197066" y="0"/>
                    <a:pt x="226291" y="5629"/>
                    <a:pt x="251114" y="16885"/>
                  </a:cubicBezTo>
                  <a:cubicBezTo>
                    <a:pt x="275936" y="28142"/>
                    <a:pt x="295167" y="43837"/>
                    <a:pt x="308805" y="63969"/>
                  </a:cubicBezTo>
                  <a:cubicBezTo>
                    <a:pt x="322443" y="84102"/>
                    <a:pt x="329262" y="107445"/>
                    <a:pt x="329262" y="134000"/>
                  </a:cubicBezTo>
                  <a:cubicBezTo>
                    <a:pt x="329262" y="150885"/>
                    <a:pt x="325870" y="167626"/>
                    <a:pt x="319087" y="184222"/>
                  </a:cubicBezTo>
                  <a:cubicBezTo>
                    <a:pt x="312304" y="200819"/>
                    <a:pt x="300146" y="219147"/>
                    <a:pt x="282611" y="239208"/>
                  </a:cubicBezTo>
                  <a:cubicBezTo>
                    <a:pt x="265076" y="259268"/>
                    <a:pt x="240218" y="283297"/>
                    <a:pt x="208035" y="311295"/>
                  </a:cubicBezTo>
                  <a:lnTo>
                    <a:pt x="154998" y="360218"/>
                  </a:lnTo>
                  <a:lnTo>
                    <a:pt x="154998" y="363033"/>
                  </a:lnTo>
                  <a:lnTo>
                    <a:pt x="334674" y="363033"/>
                  </a:lnTo>
                  <a:lnTo>
                    <a:pt x="334674" y="449407"/>
                  </a:lnTo>
                  <a:lnTo>
                    <a:pt x="6494" y="449407"/>
                  </a:lnTo>
                  <a:lnTo>
                    <a:pt x="6494" y="372341"/>
                  </a:lnTo>
                  <a:lnTo>
                    <a:pt x="168203" y="230765"/>
                  </a:lnTo>
                  <a:cubicBezTo>
                    <a:pt x="180325" y="219797"/>
                    <a:pt x="190644" y="209731"/>
                    <a:pt x="199159" y="200566"/>
                  </a:cubicBezTo>
                  <a:cubicBezTo>
                    <a:pt x="207674" y="191402"/>
                    <a:pt x="214168" y="182166"/>
                    <a:pt x="218642" y="172857"/>
                  </a:cubicBezTo>
                  <a:cubicBezTo>
                    <a:pt x="223116" y="163549"/>
                    <a:pt x="225353" y="153410"/>
                    <a:pt x="225353" y="142442"/>
                  </a:cubicBezTo>
                  <a:cubicBezTo>
                    <a:pt x="225353" y="130175"/>
                    <a:pt x="222683" y="119676"/>
                    <a:pt x="217343" y="110945"/>
                  </a:cubicBezTo>
                  <a:cubicBezTo>
                    <a:pt x="212003" y="102214"/>
                    <a:pt x="204643" y="95467"/>
                    <a:pt x="195262" y="90704"/>
                  </a:cubicBezTo>
                  <a:cubicBezTo>
                    <a:pt x="185882" y="85942"/>
                    <a:pt x="175130" y="83560"/>
                    <a:pt x="163007" y="83560"/>
                  </a:cubicBezTo>
                  <a:cubicBezTo>
                    <a:pt x="150740" y="83560"/>
                    <a:pt x="139989" y="86050"/>
                    <a:pt x="130752" y="91029"/>
                  </a:cubicBezTo>
                  <a:cubicBezTo>
                    <a:pt x="121516" y="96008"/>
                    <a:pt x="114336" y="103188"/>
                    <a:pt x="109213" y="112568"/>
                  </a:cubicBezTo>
                  <a:cubicBezTo>
                    <a:pt x="104089" y="121949"/>
                    <a:pt x="101528" y="133350"/>
                    <a:pt x="101528" y="146772"/>
                  </a:cubicBezTo>
                  <a:lnTo>
                    <a:pt x="0" y="146772"/>
                  </a:lnTo>
                  <a:cubicBezTo>
                    <a:pt x="0" y="116609"/>
                    <a:pt x="6783" y="90560"/>
                    <a:pt x="20349" y="68624"/>
                  </a:cubicBezTo>
                  <a:cubicBezTo>
                    <a:pt x="33915" y="46687"/>
                    <a:pt x="53001" y="29766"/>
                    <a:pt x="77607" y="17860"/>
                  </a:cubicBezTo>
                  <a:cubicBezTo>
                    <a:pt x="102213" y="5953"/>
                    <a:pt x="130824" y="0"/>
                    <a:pt x="163440" y="0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800100" dir="8100000" sx="93000" sy="93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  <p:sp useBgFill="1">
          <p:nvSpPr>
            <p:cNvPr id="27" name="Freeform: Shape 26">
              <a:extLst>
                <a:ext uri="{FF2B5EF4-FFF2-40B4-BE49-F238E27FC236}">
                  <a16:creationId xmlns:a16="http://schemas.microsoft.com/office/drawing/2014/main" id="{78924A9F-2A2A-4036-BBA1-031FE866FDCE}"/>
                </a:ext>
              </a:extLst>
            </p:cNvPr>
            <p:cNvSpPr/>
            <p:nvPr userDrawn="1"/>
          </p:nvSpPr>
          <p:spPr>
            <a:xfrm rot="19800000">
              <a:off x="2312185" y="3180070"/>
              <a:ext cx="2168179" cy="2911464"/>
            </a:xfrm>
            <a:custGeom>
              <a:avLst/>
              <a:gdLst/>
              <a:ahLst/>
              <a:cxnLst/>
              <a:rect l="l" t="t" r="r" b="b"/>
              <a:pathLst>
                <a:path w="334674" h="449407">
                  <a:moveTo>
                    <a:pt x="163440" y="0"/>
                  </a:moveTo>
                  <a:cubicBezTo>
                    <a:pt x="197066" y="0"/>
                    <a:pt x="226291" y="5629"/>
                    <a:pt x="251114" y="16885"/>
                  </a:cubicBezTo>
                  <a:cubicBezTo>
                    <a:pt x="275936" y="28142"/>
                    <a:pt x="295167" y="43837"/>
                    <a:pt x="308805" y="63969"/>
                  </a:cubicBezTo>
                  <a:cubicBezTo>
                    <a:pt x="322443" y="84102"/>
                    <a:pt x="329262" y="107445"/>
                    <a:pt x="329262" y="134000"/>
                  </a:cubicBezTo>
                  <a:cubicBezTo>
                    <a:pt x="329262" y="150885"/>
                    <a:pt x="325871" y="167626"/>
                    <a:pt x="319087" y="184222"/>
                  </a:cubicBezTo>
                  <a:cubicBezTo>
                    <a:pt x="312304" y="200819"/>
                    <a:pt x="300146" y="219147"/>
                    <a:pt x="282611" y="239208"/>
                  </a:cubicBezTo>
                  <a:cubicBezTo>
                    <a:pt x="265076" y="259268"/>
                    <a:pt x="240218" y="283297"/>
                    <a:pt x="208035" y="311295"/>
                  </a:cubicBezTo>
                  <a:lnTo>
                    <a:pt x="154998" y="360218"/>
                  </a:lnTo>
                  <a:lnTo>
                    <a:pt x="154998" y="363033"/>
                  </a:lnTo>
                  <a:lnTo>
                    <a:pt x="334674" y="363033"/>
                  </a:lnTo>
                  <a:lnTo>
                    <a:pt x="334674" y="449407"/>
                  </a:lnTo>
                  <a:lnTo>
                    <a:pt x="6494" y="449407"/>
                  </a:lnTo>
                  <a:lnTo>
                    <a:pt x="6494" y="372341"/>
                  </a:lnTo>
                  <a:lnTo>
                    <a:pt x="168203" y="230765"/>
                  </a:lnTo>
                  <a:cubicBezTo>
                    <a:pt x="180325" y="219797"/>
                    <a:pt x="190644" y="209731"/>
                    <a:pt x="199159" y="200566"/>
                  </a:cubicBezTo>
                  <a:cubicBezTo>
                    <a:pt x="207674" y="191402"/>
                    <a:pt x="214168" y="182166"/>
                    <a:pt x="218642" y="172857"/>
                  </a:cubicBezTo>
                  <a:cubicBezTo>
                    <a:pt x="223116" y="163549"/>
                    <a:pt x="225353" y="153410"/>
                    <a:pt x="225353" y="142442"/>
                  </a:cubicBezTo>
                  <a:cubicBezTo>
                    <a:pt x="225353" y="130175"/>
                    <a:pt x="222683" y="119676"/>
                    <a:pt x="217343" y="110945"/>
                  </a:cubicBezTo>
                  <a:cubicBezTo>
                    <a:pt x="212003" y="102214"/>
                    <a:pt x="204643" y="95467"/>
                    <a:pt x="195262" y="90704"/>
                  </a:cubicBezTo>
                  <a:cubicBezTo>
                    <a:pt x="185882" y="85942"/>
                    <a:pt x="175130" y="83560"/>
                    <a:pt x="163007" y="83560"/>
                  </a:cubicBezTo>
                  <a:cubicBezTo>
                    <a:pt x="150740" y="83560"/>
                    <a:pt x="139989" y="86050"/>
                    <a:pt x="130752" y="91029"/>
                  </a:cubicBezTo>
                  <a:cubicBezTo>
                    <a:pt x="121516" y="96008"/>
                    <a:pt x="114336" y="103188"/>
                    <a:pt x="109213" y="112568"/>
                  </a:cubicBezTo>
                  <a:cubicBezTo>
                    <a:pt x="104089" y="121949"/>
                    <a:pt x="101528" y="133350"/>
                    <a:pt x="101528" y="146772"/>
                  </a:cubicBezTo>
                  <a:lnTo>
                    <a:pt x="0" y="146772"/>
                  </a:lnTo>
                  <a:cubicBezTo>
                    <a:pt x="0" y="116609"/>
                    <a:pt x="6783" y="90560"/>
                    <a:pt x="20349" y="68624"/>
                  </a:cubicBezTo>
                  <a:cubicBezTo>
                    <a:pt x="33915" y="46687"/>
                    <a:pt x="53001" y="29766"/>
                    <a:pt x="77607" y="17860"/>
                  </a:cubicBezTo>
                  <a:cubicBezTo>
                    <a:pt x="102213" y="5953"/>
                    <a:pt x="130824" y="0"/>
                    <a:pt x="163440" y="0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800100" dir="8100000" sx="93000" sy="93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84318F-8B7C-4DEE-89FF-5D9E8675BCC6}"/>
                </a:ext>
              </a:extLst>
            </p:cNvPr>
            <p:cNvSpPr/>
            <p:nvPr userDrawn="1"/>
          </p:nvSpPr>
          <p:spPr>
            <a:xfrm rot="19800000">
              <a:off x="1638952" y="-6627"/>
              <a:ext cx="2427663" cy="2981587"/>
            </a:xfrm>
            <a:custGeom>
              <a:avLst/>
              <a:gdLst/>
              <a:ahLst/>
              <a:cxnLst/>
              <a:rect l="l" t="t" r="r" b="b"/>
              <a:pathLst>
                <a:path w="374727" h="460231">
                  <a:moveTo>
                    <a:pt x="187256" y="0"/>
                  </a:moveTo>
                  <a:cubicBezTo>
                    <a:pt x="225933" y="0"/>
                    <a:pt x="259306" y="8912"/>
                    <a:pt x="287376" y="26735"/>
                  </a:cubicBezTo>
                  <a:cubicBezTo>
                    <a:pt x="315446" y="44558"/>
                    <a:pt x="337058" y="70500"/>
                    <a:pt x="352211" y="104559"/>
                  </a:cubicBezTo>
                  <a:cubicBezTo>
                    <a:pt x="367365" y="138618"/>
                    <a:pt x="374869" y="179893"/>
                    <a:pt x="374725" y="228384"/>
                  </a:cubicBezTo>
                  <a:cubicBezTo>
                    <a:pt x="374725" y="277163"/>
                    <a:pt x="367148" y="318871"/>
                    <a:pt x="351995" y="353508"/>
                  </a:cubicBezTo>
                  <a:cubicBezTo>
                    <a:pt x="336841" y="388144"/>
                    <a:pt x="315302" y="414590"/>
                    <a:pt x="287376" y="432847"/>
                  </a:cubicBezTo>
                  <a:cubicBezTo>
                    <a:pt x="259451" y="451103"/>
                    <a:pt x="226077" y="460231"/>
                    <a:pt x="187256" y="460231"/>
                  </a:cubicBezTo>
                  <a:cubicBezTo>
                    <a:pt x="148578" y="460231"/>
                    <a:pt x="115241" y="451031"/>
                    <a:pt x="87243" y="432630"/>
                  </a:cubicBezTo>
                  <a:cubicBezTo>
                    <a:pt x="59245" y="414230"/>
                    <a:pt x="37670" y="387747"/>
                    <a:pt x="22516" y="353183"/>
                  </a:cubicBezTo>
                  <a:cubicBezTo>
                    <a:pt x="7363" y="318619"/>
                    <a:pt x="-142" y="277019"/>
                    <a:pt x="3" y="228384"/>
                  </a:cubicBezTo>
                  <a:cubicBezTo>
                    <a:pt x="147" y="179749"/>
                    <a:pt x="7760" y="138437"/>
                    <a:pt x="22841" y="104451"/>
                  </a:cubicBezTo>
                  <a:cubicBezTo>
                    <a:pt x="37922" y="70464"/>
                    <a:pt x="59426" y="44558"/>
                    <a:pt x="87351" y="26735"/>
                  </a:cubicBezTo>
                  <a:cubicBezTo>
                    <a:pt x="115277" y="8912"/>
                    <a:pt x="148578" y="0"/>
                    <a:pt x="187256" y="0"/>
                  </a:cubicBezTo>
                  <a:close/>
                  <a:moveTo>
                    <a:pt x="187256" y="87024"/>
                  </a:moveTo>
                  <a:cubicBezTo>
                    <a:pt x="164309" y="87024"/>
                    <a:pt x="145764" y="98606"/>
                    <a:pt x="131621" y="121769"/>
                  </a:cubicBezTo>
                  <a:cubicBezTo>
                    <a:pt x="117478" y="144932"/>
                    <a:pt x="110334" y="180470"/>
                    <a:pt x="110190" y="228384"/>
                  </a:cubicBezTo>
                  <a:cubicBezTo>
                    <a:pt x="110045" y="260855"/>
                    <a:pt x="113184" y="287771"/>
                    <a:pt x="119606" y="309130"/>
                  </a:cubicBezTo>
                  <a:cubicBezTo>
                    <a:pt x="126029" y="330489"/>
                    <a:pt x="135084" y="346400"/>
                    <a:pt x="146774" y="356863"/>
                  </a:cubicBezTo>
                  <a:cubicBezTo>
                    <a:pt x="158464" y="367326"/>
                    <a:pt x="171958" y="372558"/>
                    <a:pt x="187256" y="372558"/>
                  </a:cubicBezTo>
                  <a:cubicBezTo>
                    <a:pt x="210346" y="372558"/>
                    <a:pt x="229036" y="360760"/>
                    <a:pt x="243323" y="337164"/>
                  </a:cubicBezTo>
                  <a:cubicBezTo>
                    <a:pt x="257611" y="313568"/>
                    <a:pt x="264682" y="277308"/>
                    <a:pt x="264538" y="228384"/>
                  </a:cubicBezTo>
                  <a:cubicBezTo>
                    <a:pt x="264538" y="196345"/>
                    <a:pt x="261291" y="169899"/>
                    <a:pt x="254796" y="149045"/>
                  </a:cubicBezTo>
                  <a:cubicBezTo>
                    <a:pt x="248302" y="128191"/>
                    <a:pt x="239282" y="112641"/>
                    <a:pt x="227737" y="102394"/>
                  </a:cubicBezTo>
                  <a:cubicBezTo>
                    <a:pt x="216191" y="92147"/>
                    <a:pt x="202698" y="87024"/>
                    <a:pt x="187256" y="87024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800100" dir="8100000" sx="93000" sy="93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92042-D6EF-40CE-A22D-C8E1982EC0C9}"/>
                </a:ext>
              </a:extLst>
            </p:cNvPr>
            <p:cNvSpPr/>
            <p:nvPr userDrawn="1"/>
          </p:nvSpPr>
          <p:spPr>
            <a:xfrm rot="19800000">
              <a:off x="4367041" y="2271630"/>
              <a:ext cx="1351955" cy="2872193"/>
            </a:xfrm>
            <a:custGeom>
              <a:avLst/>
              <a:gdLst/>
              <a:ahLst/>
              <a:cxnLst/>
              <a:rect l="l" t="t" r="r" b="b"/>
              <a:pathLst>
                <a:path w="208684" h="443345">
                  <a:moveTo>
                    <a:pt x="109321" y="0"/>
                  </a:moveTo>
                  <a:lnTo>
                    <a:pt x="208684" y="0"/>
                  </a:lnTo>
                  <a:lnTo>
                    <a:pt x="208684" y="443345"/>
                  </a:lnTo>
                  <a:lnTo>
                    <a:pt x="101745" y="443345"/>
                  </a:lnTo>
                  <a:lnTo>
                    <a:pt x="101745" y="100012"/>
                  </a:lnTo>
                  <a:lnTo>
                    <a:pt x="99147" y="100012"/>
                  </a:lnTo>
                  <a:lnTo>
                    <a:pt x="0" y="160626"/>
                  </a:lnTo>
                  <a:lnTo>
                    <a:pt x="0" y="67973"/>
                  </a:lnTo>
                  <a:lnTo>
                    <a:pt x="109321" y="0"/>
                  </a:lnTo>
                  <a:close/>
                </a:path>
              </a:pathLst>
            </a:custGeom>
            <a:ln>
              <a:noFill/>
            </a:ln>
            <a:effectLst>
              <a:outerShdw blurRad="850900" dist="800100" dir="8100000" sx="93000" sy="93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2E085-78F2-4ECE-89B3-D1E9838DA44C}"/>
              </a:ext>
            </a:extLst>
          </p:cNvPr>
          <p:cNvGrpSpPr/>
          <p:nvPr userDrawn="1"/>
        </p:nvGrpSpPr>
        <p:grpSpPr>
          <a:xfrm>
            <a:off x="0" y="1852842"/>
            <a:ext cx="12192000" cy="5005158"/>
            <a:chOff x="0" y="1852842"/>
            <a:chExt cx="12192000" cy="5005158"/>
          </a:xfrm>
        </p:grpSpPr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6FF306F4-3110-4DAA-827D-0C234D37EA91}"/>
                </a:ext>
              </a:extLst>
            </p:cNvPr>
            <p:cNvSpPr/>
            <p:nvPr userDrawn="1"/>
          </p:nvSpPr>
          <p:spPr>
            <a:xfrm>
              <a:off x="0" y="4191000"/>
              <a:ext cx="1543050" cy="2667000"/>
            </a:xfrm>
            <a:prstGeom prst="rtTriangle">
              <a:avLst/>
            </a:prstGeom>
            <a:gradFill>
              <a:gsLst>
                <a:gs pos="0">
                  <a:schemeClr val="bg1">
                    <a:lumMod val="85000"/>
                    <a:alpha val="11000"/>
                  </a:schemeClr>
                </a:gs>
                <a:gs pos="93000">
                  <a:schemeClr val="bg1">
                    <a:lumMod val="85000"/>
                    <a:alpha val="30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5BE228B1-0F30-4B21-960C-08DE83D08B7A}"/>
                </a:ext>
              </a:extLst>
            </p:cNvPr>
            <p:cNvSpPr/>
            <p:nvPr userDrawn="1"/>
          </p:nvSpPr>
          <p:spPr>
            <a:xfrm flipH="1">
              <a:off x="3627620" y="1852842"/>
              <a:ext cx="8564380" cy="5005157"/>
            </a:xfrm>
            <a:prstGeom prst="rtTriangle">
              <a:avLst/>
            </a:prstGeom>
            <a:gradFill>
              <a:gsLst>
                <a:gs pos="0">
                  <a:schemeClr val="bg1">
                    <a:lumMod val="85000"/>
                    <a:alpha val="58000"/>
                  </a:schemeClr>
                </a:gs>
                <a:gs pos="85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</p:grp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6A8D559-BD16-4644-B41F-EF089FFB58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630981" y="-150812"/>
            <a:ext cx="5908118" cy="7065920"/>
          </a:xfrm>
          <a:custGeom>
            <a:avLst/>
            <a:gdLst>
              <a:gd name="connsiteX0" fmla="*/ 4329379 w 4973099"/>
              <a:gd name="connsiteY0" fmla="*/ 3075474 h 5947667"/>
              <a:gd name="connsiteX1" fmla="*/ 4973099 w 4973099"/>
              <a:gd name="connsiteY1" fmla="*/ 3075474 h 5947667"/>
              <a:gd name="connsiteX2" fmla="*/ 4973099 w 4973099"/>
              <a:gd name="connsiteY2" fmla="*/ 5947667 h 5947667"/>
              <a:gd name="connsiteX3" fmla="*/ 4280298 w 4973099"/>
              <a:gd name="connsiteY3" fmla="*/ 5947667 h 5947667"/>
              <a:gd name="connsiteX4" fmla="*/ 4280298 w 4973099"/>
              <a:gd name="connsiteY4" fmla="*/ 3723398 h 5947667"/>
              <a:gd name="connsiteX5" fmla="*/ 4263467 w 4973099"/>
              <a:gd name="connsiteY5" fmla="*/ 3723398 h 5947667"/>
              <a:gd name="connsiteX6" fmla="*/ 3621145 w 4973099"/>
              <a:gd name="connsiteY6" fmla="*/ 4116083 h 5947667"/>
              <a:gd name="connsiteX7" fmla="*/ 3621145 w 4973099"/>
              <a:gd name="connsiteY7" fmla="*/ 3515834 h 5947667"/>
              <a:gd name="connsiteX8" fmla="*/ 2381716 w 4973099"/>
              <a:gd name="connsiteY8" fmla="*/ 3036204 h 5947667"/>
              <a:gd name="connsiteX9" fmla="*/ 2949710 w 4973099"/>
              <a:gd name="connsiteY9" fmla="*/ 3145593 h 5947667"/>
              <a:gd name="connsiteX10" fmla="*/ 3323461 w 4973099"/>
              <a:gd name="connsiteY10" fmla="*/ 3450624 h 5947667"/>
              <a:gd name="connsiteX11" fmla="*/ 3455991 w 4973099"/>
              <a:gd name="connsiteY11" fmla="*/ 3904317 h 5947667"/>
              <a:gd name="connsiteX12" fmla="*/ 3390073 w 4973099"/>
              <a:gd name="connsiteY12" fmla="*/ 4229678 h 5947667"/>
              <a:gd name="connsiteX13" fmla="*/ 3153763 w 4973099"/>
              <a:gd name="connsiteY13" fmla="*/ 4585902 h 5947667"/>
              <a:gd name="connsiteX14" fmla="*/ 2670624 w 4973099"/>
              <a:gd name="connsiteY14" fmla="*/ 5052915 h 5947667"/>
              <a:gd name="connsiteX15" fmla="*/ 2327024 w 4973099"/>
              <a:gd name="connsiteY15" fmla="*/ 5369860 h 5947667"/>
              <a:gd name="connsiteX16" fmla="*/ 2327024 w 4973099"/>
              <a:gd name="connsiteY16" fmla="*/ 5388098 h 5947667"/>
              <a:gd name="connsiteX17" fmla="*/ 3491052 w 4973099"/>
              <a:gd name="connsiteY17" fmla="*/ 5388098 h 5947667"/>
              <a:gd name="connsiteX18" fmla="*/ 3491052 w 4973099"/>
              <a:gd name="connsiteY18" fmla="*/ 5947667 h 5947667"/>
              <a:gd name="connsiteX19" fmla="*/ 1364944 w 4973099"/>
              <a:gd name="connsiteY19" fmla="*/ 5947667 h 5947667"/>
              <a:gd name="connsiteX20" fmla="*/ 1364944 w 4973099"/>
              <a:gd name="connsiteY20" fmla="*/ 5448398 h 5947667"/>
              <a:gd name="connsiteX21" fmla="*/ 2412573 w 4973099"/>
              <a:gd name="connsiteY21" fmla="*/ 4531204 h 5947667"/>
              <a:gd name="connsiteX22" fmla="*/ 2613121 w 4973099"/>
              <a:gd name="connsiteY22" fmla="*/ 4335562 h 5947667"/>
              <a:gd name="connsiteX23" fmla="*/ 2739341 w 4973099"/>
              <a:gd name="connsiteY23" fmla="*/ 4156050 h 5947667"/>
              <a:gd name="connsiteX24" fmla="*/ 2782818 w 4973099"/>
              <a:gd name="connsiteY24" fmla="*/ 3959008 h 5947667"/>
              <a:gd name="connsiteX25" fmla="*/ 2730925 w 4973099"/>
              <a:gd name="connsiteY25" fmla="*/ 3754956 h 5947667"/>
              <a:gd name="connsiteX26" fmla="*/ 2587874 w 4973099"/>
              <a:gd name="connsiteY26" fmla="*/ 3623826 h 5947667"/>
              <a:gd name="connsiteX27" fmla="*/ 2378911 w 4973099"/>
              <a:gd name="connsiteY27" fmla="*/ 3577544 h 5947667"/>
              <a:gd name="connsiteX28" fmla="*/ 2169947 w 4973099"/>
              <a:gd name="connsiteY28" fmla="*/ 3625931 h 5947667"/>
              <a:gd name="connsiteX29" fmla="*/ 2030407 w 4973099"/>
              <a:gd name="connsiteY29" fmla="*/ 3765471 h 5947667"/>
              <a:gd name="connsiteX30" fmla="*/ 1980620 w 4973099"/>
              <a:gd name="connsiteY30" fmla="*/ 3987060 h 5947667"/>
              <a:gd name="connsiteX31" fmla="*/ 1322873 w 4973099"/>
              <a:gd name="connsiteY31" fmla="*/ 3987060 h 5947667"/>
              <a:gd name="connsiteX32" fmla="*/ 1454703 w 4973099"/>
              <a:gd name="connsiteY32" fmla="*/ 3480782 h 5947667"/>
              <a:gd name="connsiteX33" fmla="*/ 1825648 w 4973099"/>
              <a:gd name="connsiteY33" fmla="*/ 3151908 h 5947667"/>
              <a:gd name="connsiteX34" fmla="*/ 2381716 w 4973099"/>
              <a:gd name="connsiteY34" fmla="*/ 3036204 h 5947667"/>
              <a:gd name="connsiteX35" fmla="*/ 3511407 w 4973099"/>
              <a:gd name="connsiteY35" fmla="*/ 563782 h 5947667"/>
              <a:gd name="connsiteX36" fmla="*/ 3150976 w 4973099"/>
              <a:gd name="connsiteY36" fmla="*/ 788876 h 5947667"/>
              <a:gd name="connsiteX37" fmla="*/ 3012136 w 4973099"/>
              <a:gd name="connsiteY37" fmla="*/ 1479577 h 5947667"/>
              <a:gd name="connsiteX38" fmla="*/ 3073137 w 4973099"/>
              <a:gd name="connsiteY38" fmla="*/ 2002686 h 5947667"/>
              <a:gd name="connsiteX39" fmla="*/ 3249145 w 4973099"/>
              <a:gd name="connsiteY39" fmla="*/ 2311922 h 5947667"/>
              <a:gd name="connsiteX40" fmla="*/ 3511407 w 4973099"/>
              <a:gd name="connsiteY40" fmla="*/ 2413602 h 5947667"/>
              <a:gd name="connsiteX41" fmla="*/ 3874636 w 4973099"/>
              <a:gd name="connsiteY41" fmla="*/ 2184303 h 5947667"/>
              <a:gd name="connsiteX42" fmla="*/ 4012077 w 4973099"/>
              <a:gd name="connsiteY42" fmla="*/ 1479577 h 5947667"/>
              <a:gd name="connsiteX43" fmla="*/ 3948963 w 4973099"/>
              <a:gd name="connsiteY43" fmla="*/ 965582 h 5947667"/>
              <a:gd name="connsiteX44" fmla="*/ 3773662 w 4973099"/>
              <a:gd name="connsiteY44" fmla="*/ 663356 h 5947667"/>
              <a:gd name="connsiteX45" fmla="*/ 3511407 w 4973099"/>
              <a:gd name="connsiteY45" fmla="*/ 563782 h 5947667"/>
              <a:gd name="connsiteX46" fmla="*/ 3511407 w 4973099"/>
              <a:gd name="connsiteY46" fmla="*/ 0 h 5947667"/>
              <a:gd name="connsiteX47" fmla="*/ 4160033 w 4973099"/>
              <a:gd name="connsiteY47" fmla="*/ 173202 h 5947667"/>
              <a:gd name="connsiteX48" fmla="*/ 4580065 w 4973099"/>
              <a:gd name="connsiteY48" fmla="*/ 677381 h 5947667"/>
              <a:gd name="connsiteX49" fmla="*/ 4725922 w 4973099"/>
              <a:gd name="connsiteY49" fmla="*/ 1479577 h 5947667"/>
              <a:gd name="connsiteX50" fmla="*/ 4578666 w 4973099"/>
              <a:gd name="connsiteY50" fmla="*/ 2290187 h 5947667"/>
              <a:gd name="connsiteX51" fmla="*/ 4160033 w 4973099"/>
              <a:gd name="connsiteY51" fmla="*/ 2804181 h 5947667"/>
              <a:gd name="connsiteX52" fmla="*/ 3511407 w 4973099"/>
              <a:gd name="connsiteY52" fmla="*/ 2981587 h 5947667"/>
              <a:gd name="connsiteX53" fmla="*/ 2863474 w 4973099"/>
              <a:gd name="connsiteY53" fmla="*/ 2802776 h 5947667"/>
              <a:gd name="connsiteX54" fmla="*/ 2444142 w 4973099"/>
              <a:gd name="connsiteY54" fmla="*/ 2288081 h 5947667"/>
              <a:gd name="connsiteX55" fmla="*/ 2298291 w 4973099"/>
              <a:gd name="connsiteY55" fmla="*/ 1479577 h 5947667"/>
              <a:gd name="connsiteX56" fmla="*/ 2446247 w 4973099"/>
              <a:gd name="connsiteY56" fmla="*/ 676681 h 5947667"/>
              <a:gd name="connsiteX57" fmla="*/ 2864174 w 4973099"/>
              <a:gd name="connsiteY57" fmla="*/ 173202 h 5947667"/>
              <a:gd name="connsiteX58" fmla="*/ 3511407 w 4973099"/>
              <a:gd name="connsiteY58" fmla="*/ 0 h 5947667"/>
              <a:gd name="connsiteX59" fmla="*/ 1058843 w 4973099"/>
              <a:gd name="connsiteY59" fmla="*/ 0 h 5947667"/>
              <a:gd name="connsiteX60" fmla="*/ 1626837 w 4973099"/>
              <a:gd name="connsiteY60" fmla="*/ 109390 h 5947667"/>
              <a:gd name="connsiteX61" fmla="*/ 2000587 w 4973099"/>
              <a:gd name="connsiteY61" fmla="*/ 414420 h 5947667"/>
              <a:gd name="connsiteX62" fmla="*/ 2133118 w 4973099"/>
              <a:gd name="connsiteY62" fmla="*/ 868113 h 5947667"/>
              <a:gd name="connsiteX63" fmla="*/ 2067199 w 4973099"/>
              <a:gd name="connsiteY63" fmla="*/ 1193475 h 5947667"/>
              <a:gd name="connsiteX64" fmla="*/ 1830890 w 4973099"/>
              <a:gd name="connsiteY64" fmla="*/ 1549699 h 5947667"/>
              <a:gd name="connsiteX65" fmla="*/ 1347750 w 4973099"/>
              <a:gd name="connsiteY65" fmla="*/ 2016712 h 5947667"/>
              <a:gd name="connsiteX66" fmla="*/ 1004151 w 4973099"/>
              <a:gd name="connsiteY66" fmla="*/ 2333656 h 5947667"/>
              <a:gd name="connsiteX67" fmla="*/ 1004151 w 4973099"/>
              <a:gd name="connsiteY67" fmla="*/ 2351894 h 5947667"/>
              <a:gd name="connsiteX68" fmla="*/ 2168179 w 4973099"/>
              <a:gd name="connsiteY68" fmla="*/ 2351894 h 5947667"/>
              <a:gd name="connsiteX69" fmla="*/ 2168179 w 4973099"/>
              <a:gd name="connsiteY69" fmla="*/ 2911464 h 5947667"/>
              <a:gd name="connsiteX70" fmla="*/ 42071 w 4973099"/>
              <a:gd name="connsiteY70" fmla="*/ 2911464 h 5947667"/>
              <a:gd name="connsiteX71" fmla="*/ 42071 w 4973099"/>
              <a:gd name="connsiteY71" fmla="*/ 2412195 h 5947667"/>
              <a:gd name="connsiteX72" fmla="*/ 1089700 w 4973099"/>
              <a:gd name="connsiteY72" fmla="*/ 1495001 h 5947667"/>
              <a:gd name="connsiteX73" fmla="*/ 1290247 w 4973099"/>
              <a:gd name="connsiteY73" fmla="*/ 1299359 h 5947667"/>
              <a:gd name="connsiteX74" fmla="*/ 1416467 w 4973099"/>
              <a:gd name="connsiteY74" fmla="*/ 1119847 h 5947667"/>
              <a:gd name="connsiteX75" fmla="*/ 1459945 w 4973099"/>
              <a:gd name="connsiteY75" fmla="*/ 922805 h 5947667"/>
              <a:gd name="connsiteX76" fmla="*/ 1408053 w 4973099"/>
              <a:gd name="connsiteY76" fmla="*/ 718752 h 5947667"/>
              <a:gd name="connsiteX77" fmla="*/ 1265001 w 4973099"/>
              <a:gd name="connsiteY77" fmla="*/ 587622 h 5947667"/>
              <a:gd name="connsiteX78" fmla="*/ 1056037 w 4973099"/>
              <a:gd name="connsiteY78" fmla="*/ 541340 h 5947667"/>
              <a:gd name="connsiteX79" fmla="*/ 847074 w 4973099"/>
              <a:gd name="connsiteY79" fmla="*/ 589728 h 5947667"/>
              <a:gd name="connsiteX80" fmla="*/ 707534 w 4973099"/>
              <a:gd name="connsiteY80" fmla="*/ 729268 h 5947667"/>
              <a:gd name="connsiteX81" fmla="*/ 657747 w 4973099"/>
              <a:gd name="connsiteY81" fmla="*/ 950856 h 5947667"/>
              <a:gd name="connsiteX82" fmla="*/ 0 w 4973099"/>
              <a:gd name="connsiteY82" fmla="*/ 950856 h 5947667"/>
              <a:gd name="connsiteX83" fmla="*/ 131830 w 4973099"/>
              <a:gd name="connsiteY83" fmla="*/ 444578 h 5947667"/>
              <a:gd name="connsiteX84" fmla="*/ 502775 w 4973099"/>
              <a:gd name="connsiteY84" fmla="*/ 115705 h 5947667"/>
              <a:gd name="connsiteX85" fmla="*/ 1058843 w 4973099"/>
              <a:gd name="connsiteY85" fmla="*/ 0 h 5947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973099" h="5947667">
                <a:moveTo>
                  <a:pt x="4329379" y="3075474"/>
                </a:moveTo>
                <a:lnTo>
                  <a:pt x="4973099" y="3075474"/>
                </a:lnTo>
                <a:lnTo>
                  <a:pt x="4973099" y="5947667"/>
                </a:lnTo>
                <a:lnTo>
                  <a:pt x="4280298" y="5947667"/>
                </a:lnTo>
                <a:lnTo>
                  <a:pt x="4280298" y="3723398"/>
                </a:lnTo>
                <a:lnTo>
                  <a:pt x="4263467" y="3723398"/>
                </a:lnTo>
                <a:lnTo>
                  <a:pt x="3621145" y="4116083"/>
                </a:lnTo>
                <a:lnTo>
                  <a:pt x="3621145" y="3515834"/>
                </a:lnTo>
                <a:close/>
                <a:moveTo>
                  <a:pt x="2381716" y="3036204"/>
                </a:moveTo>
                <a:cubicBezTo>
                  <a:pt x="2599562" y="3036204"/>
                  <a:pt x="2788895" y="3072671"/>
                  <a:pt x="2949710" y="3145593"/>
                </a:cubicBezTo>
                <a:cubicBezTo>
                  <a:pt x="3110519" y="3218520"/>
                  <a:pt x="3235107" y="3320200"/>
                  <a:pt x="3323461" y="3450624"/>
                </a:cubicBezTo>
                <a:cubicBezTo>
                  <a:pt x="3411815" y="3581054"/>
                  <a:pt x="3455991" y="3732281"/>
                  <a:pt x="3455991" y="3904317"/>
                </a:cubicBezTo>
                <a:cubicBezTo>
                  <a:pt x="3455991" y="4013706"/>
                  <a:pt x="3434023" y="4122161"/>
                  <a:pt x="3390073" y="4229678"/>
                </a:cubicBezTo>
                <a:cubicBezTo>
                  <a:pt x="3346129" y="4337200"/>
                  <a:pt x="3267363" y="4455938"/>
                  <a:pt x="3153763" y="4585902"/>
                </a:cubicBezTo>
                <a:cubicBezTo>
                  <a:pt x="3040163" y="4715860"/>
                  <a:pt x="2879121" y="4871530"/>
                  <a:pt x="2670624" y="5052915"/>
                </a:cubicBezTo>
                <a:lnTo>
                  <a:pt x="2327024" y="5369860"/>
                </a:lnTo>
                <a:lnTo>
                  <a:pt x="2327024" y="5388098"/>
                </a:lnTo>
                <a:lnTo>
                  <a:pt x="3491052" y="5388098"/>
                </a:lnTo>
                <a:lnTo>
                  <a:pt x="3491052" y="5947667"/>
                </a:lnTo>
                <a:lnTo>
                  <a:pt x="1364944" y="5947667"/>
                </a:lnTo>
                <a:lnTo>
                  <a:pt x="1364944" y="5448398"/>
                </a:lnTo>
                <a:lnTo>
                  <a:pt x="2412573" y="4531204"/>
                </a:lnTo>
                <a:cubicBezTo>
                  <a:pt x="2491105" y="4460150"/>
                  <a:pt x="2557957" y="4394936"/>
                  <a:pt x="2613121" y="4335562"/>
                </a:cubicBezTo>
                <a:cubicBezTo>
                  <a:pt x="2668285" y="4276194"/>
                  <a:pt x="2710356" y="4216358"/>
                  <a:pt x="2739341" y="4156050"/>
                </a:cubicBezTo>
                <a:cubicBezTo>
                  <a:pt x="2768326" y="4095749"/>
                  <a:pt x="2782818" y="4030064"/>
                  <a:pt x="2782818" y="3959008"/>
                </a:cubicBezTo>
                <a:cubicBezTo>
                  <a:pt x="2782818" y="3879537"/>
                  <a:pt x="2765520" y="3811520"/>
                  <a:pt x="2730925" y="3754956"/>
                </a:cubicBezTo>
                <a:cubicBezTo>
                  <a:pt x="2696331" y="3698392"/>
                  <a:pt x="2648649" y="3654682"/>
                  <a:pt x="2587874" y="3623826"/>
                </a:cubicBezTo>
                <a:cubicBezTo>
                  <a:pt x="2527107" y="3592975"/>
                  <a:pt x="2457449" y="3577544"/>
                  <a:pt x="2378911" y="3577544"/>
                </a:cubicBezTo>
                <a:cubicBezTo>
                  <a:pt x="2299439" y="3577544"/>
                  <a:pt x="2229789" y="3593675"/>
                  <a:pt x="2169947" y="3625931"/>
                </a:cubicBezTo>
                <a:cubicBezTo>
                  <a:pt x="2110112" y="3658187"/>
                  <a:pt x="2063597" y="3704702"/>
                  <a:pt x="2030407" y="3765471"/>
                </a:cubicBezTo>
                <a:cubicBezTo>
                  <a:pt x="1997211" y="3826244"/>
                  <a:pt x="1980620" y="3900106"/>
                  <a:pt x="1980620" y="3987060"/>
                </a:cubicBezTo>
                <a:lnTo>
                  <a:pt x="1322873" y="3987060"/>
                </a:lnTo>
                <a:cubicBezTo>
                  <a:pt x="1322873" y="3791650"/>
                  <a:pt x="1366817" y="3622893"/>
                  <a:pt x="1454703" y="3480782"/>
                </a:cubicBezTo>
                <a:cubicBezTo>
                  <a:pt x="1542590" y="3338664"/>
                  <a:pt x="1666239" y="3229042"/>
                  <a:pt x="1825648" y="3151908"/>
                </a:cubicBezTo>
                <a:cubicBezTo>
                  <a:pt x="1985058" y="3074770"/>
                  <a:pt x="2170413" y="3036204"/>
                  <a:pt x="2381716" y="3036204"/>
                </a:cubicBezTo>
                <a:close/>
                <a:moveTo>
                  <a:pt x="3511407" y="563782"/>
                </a:moveTo>
                <a:cubicBezTo>
                  <a:pt x="3362745" y="563782"/>
                  <a:pt x="3242601" y="638816"/>
                  <a:pt x="3150976" y="788876"/>
                </a:cubicBezTo>
                <a:cubicBezTo>
                  <a:pt x="3059351" y="938936"/>
                  <a:pt x="3013069" y="1169168"/>
                  <a:pt x="3012136" y="1479577"/>
                </a:cubicBezTo>
                <a:cubicBezTo>
                  <a:pt x="3011196" y="1689939"/>
                  <a:pt x="3031533" y="1864312"/>
                  <a:pt x="3073137" y="2002686"/>
                </a:cubicBezTo>
                <a:cubicBezTo>
                  <a:pt x="3114748" y="2141059"/>
                  <a:pt x="3173411" y="2244138"/>
                  <a:pt x="3249145" y="2311922"/>
                </a:cubicBezTo>
                <a:cubicBezTo>
                  <a:pt x="3324878" y="2379707"/>
                  <a:pt x="3412299" y="2413602"/>
                  <a:pt x="3511407" y="2413602"/>
                </a:cubicBezTo>
                <a:cubicBezTo>
                  <a:pt x="3660995" y="2413602"/>
                  <a:pt x="3782078" y="2337170"/>
                  <a:pt x="3874636" y="2184303"/>
                </a:cubicBezTo>
                <a:cubicBezTo>
                  <a:pt x="3967201" y="2031437"/>
                  <a:pt x="4013009" y="1796529"/>
                  <a:pt x="4012077" y="1479577"/>
                </a:cubicBezTo>
                <a:cubicBezTo>
                  <a:pt x="4012077" y="1272013"/>
                  <a:pt x="3991041" y="1100684"/>
                  <a:pt x="3948963" y="965582"/>
                </a:cubicBezTo>
                <a:cubicBezTo>
                  <a:pt x="3906892" y="830481"/>
                  <a:pt x="3848456" y="729740"/>
                  <a:pt x="3773662" y="663356"/>
                </a:cubicBezTo>
                <a:cubicBezTo>
                  <a:pt x="3698861" y="596971"/>
                  <a:pt x="3611447" y="563782"/>
                  <a:pt x="3511407" y="563782"/>
                </a:cubicBezTo>
                <a:close/>
                <a:moveTo>
                  <a:pt x="3511407" y="0"/>
                </a:moveTo>
                <a:cubicBezTo>
                  <a:pt x="3761975" y="0"/>
                  <a:pt x="3978181" y="57737"/>
                  <a:pt x="4160033" y="173202"/>
                </a:cubicBezTo>
                <a:cubicBezTo>
                  <a:pt x="4341883" y="288668"/>
                  <a:pt x="4481896" y="456732"/>
                  <a:pt x="4580065" y="677381"/>
                </a:cubicBezTo>
                <a:cubicBezTo>
                  <a:pt x="4678240" y="898031"/>
                  <a:pt x="4726855" y="1165429"/>
                  <a:pt x="4725922" y="1479577"/>
                </a:cubicBezTo>
                <a:cubicBezTo>
                  <a:pt x="4725922" y="1795589"/>
                  <a:pt x="4676834" y="2065792"/>
                  <a:pt x="4578666" y="2290187"/>
                </a:cubicBezTo>
                <a:cubicBezTo>
                  <a:pt x="4480491" y="2514575"/>
                  <a:pt x="4340951" y="2685904"/>
                  <a:pt x="4160033" y="2804181"/>
                </a:cubicBezTo>
                <a:cubicBezTo>
                  <a:pt x="3979121" y="2922452"/>
                  <a:pt x="3762908" y="2981587"/>
                  <a:pt x="3511407" y="2981587"/>
                </a:cubicBezTo>
                <a:cubicBezTo>
                  <a:pt x="3260831" y="2981587"/>
                  <a:pt x="3044858" y="2921985"/>
                  <a:pt x="2863474" y="2802776"/>
                </a:cubicBezTo>
                <a:cubicBezTo>
                  <a:pt x="2682089" y="2683572"/>
                  <a:pt x="2542317" y="2512003"/>
                  <a:pt x="2444142" y="2288081"/>
                </a:cubicBezTo>
                <a:cubicBezTo>
                  <a:pt x="2345973" y="2064161"/>
                  <a:pt x="2297351" y="1794656"/>
                  <a:pt x="2298291" y="1479577"/>
                </a:cubicBezTo>
                <a:cubicBezTo>
                  <a:pt x="2299224" y="1164497"/>
                  <a:pt x="2348545" y="896859"/>
                  <a:pt x="2446247" y="676681"/>
                </a:cubicBezTo>
                <a:cubicBezTo>
                  <a:pt x="2543949" y="456499"/>
                  <a:pt x="2683262" y="288668"/>
                  <a:pt x="2864174" y="173202"/>
                </a:cubicBezTo>
                <a:cubicBezTo>
                  <a:pt x="3045092" y="57737"/>
                  <a:pt x="3260831" y="0"/>
                  <a:pt x="3511407" y="0"/>
                </a:cubicBezTo>
                <a:close/>
                <a:moveTo>
                  <a:pt x="1058843" y="0"/>
                </a:moveTo>
                <a:cubicBezTo>
                  <a:pt x="1276688" y="0"/>
                  <a:pt x="1466022" y="36468"/>
                  <a:pt x="1626837" y="109390"/>
                </a:cubicBezTo>
                <a:cubicBezTo>
                  <a:pt x="1787646" y="182317"/>
                  <a:pt x="1912234" y="283997"/>
                  <a:pt x="2000587" y="414420"/>
                </a:cubicBezTo>
                <a:cubicBezTo>
                  <a:pt x="2088940" y="544851"/>
                  <a:pt x="2133118" y="696078"/>
                  <a:pt x="2133118" y="868113"/>
                </a:cubicBezTo>
                <a:cubicBezTo>
                  <a:pt x="2133118" y="977503"/>
                  <a:pt x="2111142" y="1085958"/>
                  <a:pt x="2067199" y="1193475"/>
                </a:cubicBezTo>
                <a:cubicBezTo>
                  <a:pt x="2023255" y="1300997"/>
                  <a:pt x="1944490" y="1419734"/>
                  <a:pt x="1830890" y="1549699"/>
                </a:cubicBezTo>
                <a:cubicBezTo>
                  <a:pt x="1717290" y="1679656"/>
                  <a:pt x="1556247" y="1835327"/>
                  <a:pt x="1347750" y="2016712"/>
                </a:cubicBezTo>
                <a:lnTo>
                  <a:pt x="1004151" y="2333656"/>
                </a:lnTo>
                <a:lnTo>
                  <a:pt x="1004151" y="2351894"/>
                </a:lnTo>
                <a:lnTo>
                  <a:pt x="2168179" y="2351894"/>
                </a:lnTo>
                <a:lnTo>
                  <a:pt x="2168179" y="2911464"/>
                </a:lnTo>
                <a:lnTo>
                  <a:pt x="42071" y="2911464"/>
                </a:lnTo>
                <a:lnTo>
                  <a:pt x="42071" y="2412195"/>
                </a:lnTo>
                <a:lnTo>
                  <a:pt x="1089700" y="1495001"/>
                </a:lnTo>
                <a:cubicBezTo>
                  <a:pt x="1168232" y="1423946"/>
                  <a:pt x="1235083" y="1358733"/>
                  <a:pt x="1290247" y="1299359"/>
                </a:cubicBezTo>
                <a:cubicBezTo>
                  <a:pt x="1345412" y="1239990"/>
                  <a:pt x="1387483" y="1180155"/>
                  <a:pt x="1416467" y="1119847"/>
                </a:cubicBezTo>
                <a:cubicBezTo>
                  <a:pt x="1445453" y="1059546"/>
                  <a:pt x="1459945" y="993860"/>
                  <a:pt x="1459945" y="922805"/>
                </a:cubicBezTo>
                <a:cubicBezTo>
                  <a:pt x="1459945" y="843334"/>
                  <a:pt x="1442647" y="775317"/>
                  <a:pt x="1408053" y="718752"/>
                </a:cubicBezTo>
                <a:cubicBezTo>
                  <a:pt x="1373458" y="662189"/>
                  <a:pt x="1325776" y="618479"/>
                  <a:pt x="1265001" y="587622"/>
                </a:cubicBezTo>
                <a:cubicBezTo>
                  <a:pt x="1204232" y="556772"/>
                  <a:pt x="1134576" y="541340"/>
                  <a:pt x="1056037" y="541340"/>
                </a:cubicBezTo>
                <a:cubicBezTo>
                  <a:pt x="976566" y="541340"/>
                  <a:pt x="906916" y="557472"/>
                  <a:pt x="847074" y="589728"/>
                </a:cubicBezTo>
                <a:cubicBezTo>
                  <a:pt x="787239" y="621984"/>
                  <a:pt x="740724" y="668499"/>
                  <a:pt x="707534" y="729268"/>
                </a:cubicBezTo>
                <a:cubicBezTo>
                  <a:pt x="674338" y="790041"/>
                  <a:pt x="657747" y="863903"/>
                  <a:pt x="657747" y="950856"/>
                </a:cubicBezTo>
                <a:lnTo>
                  <a:pt x="0" y="950856"/>
                </a:lnTo>
                <a:cubicBezTo>
                  <a:pt x="0" y="755446"/>
                  <a:pt x="43944" y="586690"/>
                  <a:pt x="131830" y="444578"/>
                </a:cubicBezTo>
                <a:cubicBezTo>
                  <a:pt x="219717" y="302459"/>
                  <a:pt x="343366" y="192838"/>
                  <a:pt x="502775" y="115705"/>
                </a:cubicBezTo>
                <a:cubicBezTo>
                  <a:pt x="662185" y="38567"/>
                  <a:pt x="847540" y="0"/>
                  <a:pt x="1058843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977900" dir="8100000" sx="92000" sy="92000" algn="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8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2.29167E-6 0.23241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3324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51968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A639E2B-E1E6-403F-90E8-723F9225B76C}"/>
              </a:ext>
            </a:extLst>
          </p:cNvPr>
          <p:cNvSpPr/>
          <p:nvPr userDrawn="1"/>
        </p:nvSpPr>
        <p:spPr>
          <a:xfrm>
            <a:off x="8140646" y="-1174176"/>
            <a:ext cx="3081797" cy="30817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0EAF76-86D8-417D-8369-9AC1DD74B555}"/>
              </a:ext>
            </a:extLst>
          </p:cNvPr>
          <p:cNvSpPr/>
          <p:nvPr userDrawn="1"/>
        </p:nvSpPr>
        <p:spPr>
          <a:xfrm>
            <a:off x="9662316" y="-1369421"/>
            <a:ext cx="3393387" cy="33933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FC3029-06B2-4A48-8D8A-46D26D6CDE9C}"/>
              </a:ext>
            </a:extLst>
          </p:cNvPr>
          <p:cNvSpPr/>
          <p:nvPr userDrawn="1"/>
        </p:nvSpPr>
        <p:spPr>
          <a:xfrm>
            <a:off x="6776374" y="-1473781"/>
            <a:ext cx="3062742" cy="30627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846F6C-F33F-4C4C-BB0F-A35D5BD1C29A}"/>
              </a:ext>
            </a:extLst>
          </p:cNvPr>
          <p:cNvSpPr/>
          <p:nvPr userDrawn="1"/>
        </p:nvSpPr>
        <p:spPr>
          <a:xfrm>
            <a:off x="6786075" y="-353562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980286-90D0-4AFA-A304-BB47EFDE8D5C}"/>
              </a:ext>
            </a:extLst>
          </p:cNvPr>
          <p:cNvSpPr/>
          <p:nvPr userDrawn="1"/>
        </p:nvSpPr>
        <p:spPr>
          <a:xfrm>
            <a:off x="5033966" y="-1018387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1D554F-7485-42FF-8CF8-8080BA5F24AA}"/>
              </a:ext>
            </a:extLst>
          </p:cNvPr>
          <p:cNvSpPr/>
          <p:nvPr userDrawn="1"/>
        </p:nvSpPr>
        <p:spPr>
          <a:xfrm>
            <a:off x="8939308" y="-548807"/>
            <a:ext cx="4771538" cy="477153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B702A5-5DB1-4639-A8E6-5221EBFFDB03}"/>
              </a:ext>
            </a:extLst>
          </p:cNvPr>
          <p:cNvSpPr/>
          <p:nvPr userDrawn="1"/>
        </p:nvSpPr>
        <p:spPr>
          <a:xfrm>
            <a:off x="7845214" y="880525"/>
            <a:ext cx="3520902" cy="352089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0DA05-B8D4-4340-A1BC-E7AA30202B15}"/>
              </a:ext>
            </a:extLst>
          </p:cNvPr>
          <p:cNvSpPr/>
          <p:nvPr userDrawn="1"/>
        </p:nvSpPr>
        <p:spPr>
          <a:xfrm>
            <a:off x="6203697" y="1194864"/>
            <a:ext cx="3608419" cy="36084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C97D27-5FC3-4D76-9138-126F058AD221}"/>
              </a:ext>
            </a:extLst>
          </p:cNvPr>
          <p:cNvSpPr/>
          <p:nvPr userDrawn="1"/>
        </p:nvSpPr>
        <p:spPr>
          <a:xfrm>
            <a:off x="9858087" y="1764506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EE1352-0117-4819-AEA5-DE11C5194BAA}"/>
              </a:ext>
            </a:extLst>
          </p:cNvPr>
          <p:cNvSpPr/>
          <p:nvPr userDrawn="1"/>
        </p:nvSpPr>
        <p:spPr>
          <a:xfrm>
            <a:off x="10760579" y="3653918"/>
            <a:ext cx="2338466" cy="23384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151C58-F51E-4646-BCB8-09DFE6D2FE65}"/>
              </a:ext>
            </a:extLst>
          </p:cNvPr>
          <p:cNvSpPr/>
          <p:nvPr userDrawn="1"/>
        </p:nvSpPr>
        <p:spPr>
          <a:xfrm>
            <a:off x="4900477" y="846687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3A0EB9-C3C2-44BA-87F7-02EA5934C86C}"/>
              </a:ext>
            </a:extLst>
          </p:cNvPr>
          <p:cNvSpPr/>
          <p:nvPr userDrawn="1"/>
        </p:nvSpPr>
        <p:spPr>
          <a:xfrm>
            <a:off x="8690229" y="2745563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2BFD17-D7D2-4906-8435-0C8A6335B48D}"/>
              </a:ext>
            </a:extLst>
          </p:cNvPr>
          <p:cNvSpPr/>
          <p:nvPr userDrawn="1"/>
        </p:nvSpPr>
        <p:spPr>
          <a:xfrm>
            <a:off x="7312906" y="276585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E7BB07-CF58-4B22-BC4C-350711093922}"/>
              </a:ext>
            </a:extLst>
          </p:cNvPr>
          <p:cNvSpPr/>
          <p:nvPr userDrawn="1"/>
        </p:nvSpPr>
        <p:spPr>
          <a:xfrm>
            <a:off x="6427496" y="3155533"/>
            <a:ext cx="3573986" cy="35739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C0677F-C11E-42EA-AD75-27A44496B253}"/>
              </a:ext>
            </a:extLst>
          </p:cNvPr>
          <p:cNvSpPr/>
          <p:nvPr userDrawn="1"/>
        </p:nvSpPr>
        <p:spPr>
          <a:xfrm>
            <a:off x="4562474" y="2259527"/>
            <a:ext cx="3605846" cy="36058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CD4A54-AB77-4A34-B152-0DAE2833C65B}"/>
              </a:ext>
            </a:extLst>
          </p:cNvPr>
          <p:cNvSpPr/>
          <p:nvPr userDrawn="1"/>
        </p:nvSpPr>
        <p:spPr>
          <a:xfrm>
            <a:off x="9777276" y="442171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32B4D38-1868-40AA-A516-6BF8D31D1113}"/>
              </a:ext>
            </a:extLst>
          </p:cNvPr>
          <p:cNvSpPr/>
          <p:nvPr userDrawn="1"/>
        </p:nvSpPr>
        <p:spPr>
          <a:xfrm>
            <a:off x="4804599" y="4007233"/>
            <a:ext cx="3932458" cy="3932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8C7CC9-93B3-4F69-AB75-70B655644643}"/>
              </a:ext>
            </a:extLst>
          </p:cNvPr>
          <p:cNvSpPr/>
          <p:nvPr userDrawn="1"/>
        </p:nvSpPr>
        <p:spPr>
          <a:xfrm>
            <a:off x="8329869" y="4386914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BA8097-00A8-4148-B11A-725AC6F96E80}"/>
              </a:ext>
            </a:extLst>
          </p:cNvPr>
          <p:cNvSpPr/>
          <p:nvPr userDrawn="1"/>
        </p:nvSpPr>
        <p:spPr>
          <a:xfrm>
            <a:off x="6759421" y="4566772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63828B-4CD2-4A55-91E6-37A555BA05A4}"/>
              </a:ext>
            </a:extLst>
          </p:cNvPr>
          <p:cNvSpPr/>
          <p:nvPr userDrawn="1"/>
        </p:nvSpPr>
        <p:spPr>
          <a:xfrm>
            <a:off x="5723378" y="1"/>
            <a:ext cx="646862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23C3572-BAF3-4ABB-9170-743539511F4F}"/>
              </a:ext>
            </a:extLst>
          </p:cNvPr>
          <p:cNvSpPr/>
          <p:nvPr userDrawn="1"/>
        </p:nvSpPr>
        <p:spPr>
          <a:xfrm>
            <a:off x="4268914" y="1"/>
            <a:ext cx="145446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8C99E0A-4590-4B53-BACD-1AB0339663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17175" y="1515221"/>
            <a:ext cx="2681028" cy="3827562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1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1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81000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8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1000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8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81000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81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81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81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81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81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81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8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81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81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3.7037E-7 L -2.08333E-6 0.39259 " pathEditMode="relative" rAng="0" ptsTypes="AA">
                                          <p:cBhvr>
                                            <p:cTn id="85" dur="125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63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4" grpId="0" animBg="1"/>
          <p:bldP spid="4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3.7037E-7 L -2.08333E-6 0.39259 " pathEditMode="relative" rAng="0" ptsTypes="AA">
                                          <p:cBhvr>
                                            <p:cTn id="85" dur="125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63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4" grpId="0" animBg="1"/>
          <p:bldP spid="4" grpId="1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C6C500-18EF-4F7C-B7C6-C41D357A25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1038225"/>
            <a:ext cx="4781546" cy="4781550"/>
          </a:xfrm>
          <a:custGeom>
            <a:avLst/>
            <a:gdLst>
              <a:gd name="connsiteX0" fmla="*/ 2390773 w 4781546"/>
              <a:gd name="connsiteY0" fmla="*/ 0 h 4781550"/>
              <a:gd name="connsiteX1" fmla="*/ 4781546 w 4781546"/>
              <a:gd name="connsiteY1" fmla="*/ 2390775 h 4781550"/>
              <a:gd name="connsiteX2" fmla="*/ 2390773 w 4781546"/>
              <a:gd name="connsiteY2" fmla="*/ 4781550 h 4781550"/>
              <a:gd name="connsiteX3" fmla="*/ 0 w 4781546"/>
              <a:gd name="connsiteY3" fmla="*/ 2390775 h 4781550"/>
              <a:gd name="connsiteX4" fmla="*/ 2390773 w 4781546"/>
              <a:gd name="connsiteY4" fmla="*/ 0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1546" h="4781550">
                <a:moveTo>
                  <a:pt x="2390773" y="0"/>
                </a:moveTo>
                <a:cubicBezTo>
                  <a:pt x="3711160" y="0"/>
                  <a:pt x="4781546" y="1070386"/>
                  <a:pt x="4781546" y="2390775"/>
                </a:cubicBezTo>
                <a:cubicBezTo>
                  <a:pt x="4781546" y="3711164"/>
                  <a:pt x="3711160" y="4781550"/>
                  <a:pt x="2390773" y="4781550"/>
                </a:cubicBezTo>
                <a:cubicBezTo>
                  <a:pt x="1070386" y="4781550"/>
                  <a:pt x="0" y="3711164"/>
                  <a:pt x="0" y="2390775"/>
                </a:cubicBezTo>
                <a:cubicBezTo>
                  <a:pt x="0" y="1070386"/>
                  <a:pt x="1070386" y="0"/>
                  <a:pt x="2390773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0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0.2513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3CC531D-CE13-45DA-8CE8-BFFAB2DEEEF2}"/>
              </a:ext>
            </a:extLst>
          </p:cNvPr>
          <p:cNvSpPr/>
          <p:nvPr userDrawn="1"/>
        </p:nvSpPr>
        <p:spPr>
          <a:xfrm>
            <a:off x="10807700" y="0"/>
            <a:ext cx="138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D5EC426-F5EE-40F9-B0C1-0EDBD930A8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05342" y="0"/>
            <a:ext cx="5386658" cy="6858000"/>
          </a:xfrm>
          <a:custGeom>
            <a:avLst/>
            <a:gdLst>
              <a:gd name="connsiteX0" fmla="*/ 4024235 w 5386658"/>
              <a:gd name="connsiteY0" fmla="*/ 3546198 h 6858000"/>
              <a:gd name="connsiteX1" fmla="*/ 4766482 w 5386658"/>
              <a:gd name="connsiteY1" fmla="*/ 3546198 h 6858000"/>
              <a:gd name="connsiteX2" fmla="*/ 4766482 w 5386658"/>
              <a:gd name="connsiteY2" fmla="*/ 6858000 h 6858000"/>
              <a:gd name="connsiteX3" fmla="*/ 3967642 w 5386658"/>
              <a:gd name="connsiteY3" fmla="*/ 6858000 h 6858000"/>
              <a:gd name="connsiteX4" fmla="*/ 3967642 w 5386658"/>
              <a:gd name="connsiteY4" fmla="*/ 4293291 h 6858000"/>
              <a:gd name="connsiteX5" fmla="*/ 3948235 w 5386658"/>
              <a:gd name="connsiteY5" fmla="*/ 4293291 h 6858000"/>
              <a:gd name="connsiteX6" fmla="*/ 3207601 w 5386658"/>
              <a:gd name="connsiteY6" fmla="*/ 4746080 h 6858000"/>
              <a:gd name="connsiteX7" fmla="*/ 3207601 w 5386658"/>
              <a:gd name="connsiteY7" fmla="*/ 4053959 h 6858000"/>
              <a:gd name="connsiteX8" fmla="*/ 1220906 w 5386658"/>
              <a:gd name="connsiteY8" fmla="*/ 3500916 h 6858000"/>
              <a:gd name="connsiteX9" fmla="*/ 1875836 w 5386658"/>
              <a:gd name="connsiteY9" fmla="*/ 3627048 h 6858000"/>
              <a:gd name="connsiteX10" fmla="*/ 2306791 w 5386658"/>
              <a:gd name="connsiteY10" fmla="*/ 3978767 h 6858000"/>
              <a:gd name="connsiteX11" fmla="*/ 2459606 w 5386658"/>
              <a:gd name="connsiteY11" fmla="*/ 4501900 h 6858000"/>
              <a:gd name="connsiteX12" fmla="*/ 2383598 w 5386658"/>
              <a:gd name="connsiteY12" fmla="*/ 4877060 h 6858000"/>
              <a:gd name="connsiteX13" fmla="*/ 2111120 w 5386658"/>
              <a:gd name="connsiteY13" fmla="*/ 5287807 h 6858000"/>
              <a:gd name="connsiteX14" fmla="*/ 1554034 w 5386658"/>
              <a:gd name="connsiteY14" fmla="*/ 5826299 h 6858000"/>
              <a:gd name="connsiteX15" fmla="*/ 1157844 w 5386658"/>
              <a:gd name="connsiteY15" fmla="*/ 6191756 h 6858000"/>
              <a:gd name="connsiteX16" fmla="*/ 1157844 w 5386658"/>
              <a:gd name="connsiteY16" fmla="*/ 6212784 h 6858000"/>
              <a:gd name="connsiteX17" fmla="*/ 2500034 w 5386658"/>
              <a:gd name="connsiteY17" fmla="*/ 6212784 h 6858000"/>
              <a:gd name="connsiteX18" fmla="*/ 2500034 w 5386658"/>
              <a:gd name="connsiteY18" fmla="*/ 6858000 h 6858000"/>
              <a:gd name="connsiteX19" fmla="*/ 48511 w 5386658"/>
              <a:gd name="connsiteY19" fmla="*/ 6858000 h 6858000"/>
              <a:gd name="connsiteX20" fmla="*/ 48511 w 5386658"/>
              <a:gd name="connsiteY20" fmla="*/ 6282315 h 6858000"/>
              <a:gd name="connsiteX21" fmla="*/ 1256486 w 5386658"/>
              <a:gd name="connsiteY21" fmla="*/ 5224738 h 6858000"/>
              <a:gd name="connsiteX22" fmla="*/ 1487729 w 5386658"/>
              <a:gd name="connsiteY22" fmla="*/ 4999150 h 6858000"/>
              <a:gd name="connsiteX23" fmla="*/ 1633268 w 5386658"/>
              <a:gd name="connsiteY23" fmla="*/ 4792163 h 6858000"/>
              <a:gd name="connsiteX24" fmla="*/ 1683400 w 5386658"/>
              <a:gd name="connsiteY24" fmla="*/ 4564962 h 6858000"/>
              <a:gd name="connsiteX25" fmla="*/ 1623565 w 5386658"/>
              <a:gd name="connsiteY25" fmla="*/ 4329679 h 6858000"/>
              <a:gd name="connsiteX26" fmla="*/ 1458619 w 5386658"/>
              <a:gd name="connsiteY26" fmla="*/ 4178478 h 6858000"/>
              <a:gd name="connsiteX27" fmla="*/ 1217672 w 5386658"/>
              <a:gd name="connsiteY27" fmla="*/ 4125112 h 6858000"/>
              <a:gd name="connsiteX28" fmla="*/ 976725 w 5386658"/>
              <a:gd name="connsiteY28" fmla="*/ 4180906 h 6858000"/>
              <a:gd name="connsiteX29" fmla="*/ 815828 w 5386658"/>
              <a:gd name="connsiteY29" fmla="*/ 4341803 h 6858000"/>
              <a:gd name="connsiteX30" fmla="*/ 758420 w 5386658"/>
              <a:gd name="connsiteY30" fmla="*/ 4597308 h 6858000"/>
              <a:gd name="connsiteX31" fmla="*/ 0 w 5386658"/>
              <a:gd name="connsiteY31" fmla="*/ 4597308 h 6858000"/>
              <a:gd name="connsiteX32" fmla="*/ 152008 w 5386658"/>
              <a:gd name="connsiteY32" fmla="*/ 4013540 h 6858000"/>
              <a:gd name="connsiteX33" fmla="*/ 579729 w 5386658"/>
              <a:gd name="connsiteY33" fmla="*/ 3634331 h 6858000"/>
              <a:gd name="connsiteX34" fmla="*/ 1220906 w 5386658"/>
              <a:gd name="connsiteY34" fmla="*/ 3500916 h 6858000"/>
              <a:gd name="connsiteX35" fmla="*/ 3986239 w 5386658"/>
              <a:gd name="connsiteY35" fmla="*/ 650072 h 6858000"/>
              <a:gd name="connsiteX36" fmla="*/ 3570642 w 5386658"/>
              <a:gd name="connsiteY36" fmla="*/ 909619 h 6858000"/>
              <a:gd name="connsiteX37" fmla="*/ 3410552 w 5386658"/>
              <a:gd name="connsiteY37" fmla="*/ 1706036 h 6858000"/>
              <a:gd name="connsiteX38" fmla="*/ 3480890 w 5386658"/>
              <a:gd name="connsiteY38" fmla="*/ 2309212 h 6858000"/>
              <a:gd name="connsiteX39" fmla="*/ 3683836 w 5386658"/>
              <a:gd name="connsiteY39" fmla="*/ 2665779 h 6858000"/>
              <a:gd name="connsiteX40" fmla="*/ 3986239 w 5386658"/>
              <a:gd name="connsiteY40" fmla="*/ 2783021 h 6858000"/>
              <a:gd name="connsiteX41" fmla="*/ 4405063 w 5386658"/>
              <a:gd name="connsiteY41" fmla="*/ 2518627 h 6858000"/>
              <a:gd name="connsiteX42" fmla="*/ 4563540 w 5386658"/>
              <a:gd name="connsiteY42" fmla="*/ 1706036 h 6858000"/>
              <a:gd name="connsiteX43" fmla="*/ 4490767 w 5386658"/>
              <a:gd name="connsiteY43" fmla="*/ 1113371 h 6858000"/>
              <a:gd name="connsiteX44" fmla="*/ 4288634 w 5386658"/>
              <a:gd name="connsiteY44" fmla="*/ 764887 h 6858000"/>
              <a:gd name="connsiteX45" fmla="*/ 3986239 w 5386658"/>
              <a:gd name="connsiteY45" fmla="*/ 650072 h 6858000"/>
              <a:gd name="connsiteX46" fmla="*/ 3986239 w 5386658"/>
              <a:gd name="connsiteY46" fmla="*/ 0 h 6858000"/>
              <a:gd name="connsiteX47" fmla="*/ 4734141 w 5386658"/>
              <a:gd name="connsiteY47" fmla="*/ 199711 h 6858000"/>
              <a:gd name="connsiteX48" fmla="*/ 5218462 w 5386658"/>
              <a:gd name="connsiteY48" fmla="*/ 781059 h 6858000"/>
              <a:gd name="connsiteX49" fmla="*/ 5386643 w 5386658"/>
              <a:gd name="connsiteY49" fmla="*/ 1706036 h 6858000"/>
              <a:gd name="connsiteX50" fmla="*/ 5216849 w 5386658"/>
              <a:gd name="connsiteY50" fmla="*/ 2640717 h 6858000"/>
              <a:gd name="connsiteX51" fmla="*/ 4734141 w 5386658"/>
              <a:gd name="connsiteY51" fmla="*/ 3233382 h 6858000"/>
              <a:gd name="connsiteX52" fmla="*/ 3986239 w 5386658"/>
              <a:gd name="connsiteY52" fmla="*/ 3437941 h 6858000"/>
              <a:gd name="connsiteX53" fmla="*/ 3239136 w 5386658"/>
              <a:gd name="connsiteY53" fmla="*/ 3231761 h 6858000"/>
              <a:gd name="connsiteX54" fmla="*/ 2755622 w 5386658"/>
              <a:gd name="connsiteY54" fmla="*/ 2638289 h 6858000"/>
              <a:gd name="connsiteX55" fmla="*/ 2587448 w 5386658"/>
              <a:gd name="connsiteY55" fmla="*/ 1706036 h 6858000"/>
              <a:gd name="connsiteX56" fmla="*/ 2758050 w 5386658"/>
              <a:gd name="connsiteY56" fmla="*/ 780253 h 6858000"/>
              <a:gd name="connsiteX57" fmla="*/ 3239943 w 5386658"/>
              <a:gd name="connsiteY57" fmla="*/ 199711 h 6858000"/>
              <a:gd name="connsiteX58" fmla="*/ 3986239 w 5386658"/>
              <a:gd name="connsiteY58" fmla="*/ 0 h 6858000"/>
              <a:gd name="connsiteX59" fmla="*/ 1220906 w 5386658"/>
              <a:gd name="connsiteY59" fmla="*/ 0 h 6858000"/>
              <a:gd name="connsiteX60" fmla="*/ 1875836 w 5386658"/>
              <a:gd name="connsiteY60" fmla="*/ 126132 h 6858000"/>
              <a:gd name="connsiteX61" fmla="*/ 2306791 w 5386658"/>
              <a:gd name="connsiteY61" fmla="*/ 477851 h 6858000"/>
              <a:gd name="connsiteX62" fmla="*/ 2459606 w 5386658"/>
              <a:gd name="connsiteY62" fmla="*/ 1000984 h 6858000"/>
              <a:gd name="connsiteX63" fmla="*/ 2383598 w 5386658"/>
              <a:gd name="connsiteY63" fmla="*/ 1376144 h 6858000"/>
              <a:gd name="connsiteX64" fmla="*/ 2111120 w 5386658"/>
              <a:gd name="connsiteY64" fmla="*/ 1786891 h 6858000"/>
              <a:gd name="connsiteX65" fmla="*/ 1554034 w 5386658"/>
              <a:gd name="connsiteY65" fmla="*/ 2325384 h 6858000"/>
              <a:gd name="connsiteX66" fmla="*/ 1157844 w 5386658"/>
              <a:gd name="connsiteY66" fmla="*/ 2690840 h 6858000"/>
              <a:gd name="connsiteX67" fmla="*/ 1157844 w 5386658"/>
              <a:gd name="connsiteY67" fmla="*/ 2711868 h 6858000"/>
              <a:gd name="connsiteX68" fmla="*/ 2500034 w 5386658"/>
              <a:gd name="connsiteY68" fmla="*/ 2711868 h 6858000"/>
              <a:gd name="connsiteX69" fmla="*/ 2500034 w 5386658"/>
              <a:gd name="connsiteY69" fmla="*/ 3357084 h 6858000"/>
              <a:gd name="connsiteX70" fmla="*/ 48511 w 5386658"/>
              <a:gd name="connsiteY70" fmla="*/ 3357084 h 6858000"/>
              <a:gd name="connsiteX71" fmla="*/ 48511 w 5386658"/>
              <a:gd name="connsiteY71" fmla="*/ 2781399 h 6858000"/>
              <a:gd name="connsiteX72" fmla="*/ 1256486 w 5386658"/>
              <a:gd name="connsiteY72" fmla="*/ 1723822 h 6858000"/>
              <a:gd name="connsiteX73" fmla="*/ 1487729 w 5386658"/>
              <a:gd name="connsiteY73" fmla="*/ 1498235 h 6858000"/>
              <a:gd name="connsiteX74" fmla="*/ 1633268 w 5386658"/>
              <a:gd name="connsiteY74" fmla="*/ 1291248 h 6858000"/>
              <a:gd name="connsiteX75" fmla="*/ 1683400 w 5386658"/>
              <a:gd name="connsiteY75" fmla="*/ 1064047 h 6858000"/>
              <a:gd name="connsiteX76" fmla="*/ 1623565 w 5386658"/>
              <a:gd name="connsiteY76" fmla="*/ 828763 h 6858000"/>
              <a:gd name="connsiteX77" fmla="*/ 1458619 w 5386658"/>
              <a:gd name="connsiteY77" fmla="*/ 677562 h 6858000"/>
              <a:gd name="connsiteX78" fmla="*/ 1217672 w 5386658"/>
              <a:gd name="connsiteY78" fmla="*/ 624196 h 6858000"/>
              <a:gd name="connsiteX79" fmla="*/ 976725 w 5386658"/>
              <a:gd name="connsiteY79" fmla="*/ 679990 h 6858000"/>
              <a:gd name="connsiteX80" fmla="*/ 815828 w 5386658"/>
              <a:gd name="connsiteY80" fmla="*/ 840887 h 6858000"/>
              <a:gd name="connsiteX81" fmla="*/ 758420 w 5386658"/>
              <a:gd name="connsiteY81" fmla="*/ 1096392 h 6858000"/>
              <a:gd name="connsiteX82" fmla="*/ 0 w 5386658"/>
              <a:gd name="connsiteY82" fmla="*/ 1096392 h 6858000"/>
              <a:gd name="connsiteX83" fmla="*/ 152008 w 5386658"/>
              <a:gd name="connsiteY83" fmla="*/ 512624 h 6858000"/>
              <a:gd name="connsiteX84" fmla="*/ 579729 w 5386658"/>
              <a:gd name="connsiteY84" fmla="*/ 133415 h 6858000"/>
              <a:gd name="connsiteX85" fmla="*/ 1220906 w 5386658"/>
              <a:gd name="connsiteY8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386658" h="6858000">
                <a:moveTo>
                  <a:pt x="4024235" y="3546198"/>
                </a:moveTo>
                <a:lnTo>
                  <a:pt x="4766482" y="3546198"/>
                </a:lnTo>
                <a:lnTo>
                  <a:pt x="4766482" y="6858000"/>
                </a:lnTo>
                <a:lnTo>
                  <a:pt x="3967642" y="6858000"/>
                </a:lnTo>
                <a:lnTo>
                  <a:pt x="3967642" y="4293291"/>
                </a:lnTo>
                <a:lnTo>
                  <a:pt x="3948235" y="4293291"/>
                </a:lnTo>
                <a:lnTo>
                  <a:pt x="3207601" y="4746080"/>
                </a:lnTo>
                <a:lnTo>
                  <a:pt x="3207601" y="4053959"/>
                </a:lnTo>
                <a:close/>
                <a:moveTo>
                  <a:pt x="1220906" y="3500916"/>
                </a:moveTo>
                <a:cubicBezTo>
                  <a:pt x="1472095" y="3500916"/>
                  <a:pt x="1690407" y="3542965"/>
                  <a:pt x="1875836" y="3627048"/>
                </a:cubicBezTo>
                <a:cubicBezTo>
                  <a:pt x="2061258" y="3711138"/>
                  <a:pt x="2204914" y="3828380"/>
                  <a:pt x="2306791" y="3978767"/>
                </a:cubicBezTo>
                <a:cubicBezTo>
                  <a:pt x="2408668" y="4129161"/>
                  <a:pt x="2459606" y="4303534"/>
                  <a:pt x="2459606" y="4501900"/>
                </a:cubicBezTo>
                <a:cubicBezTo>
                  <a:pt x="2459606" y="4628032"/>
                  <a:pt x="2434275" y="4753088"/>
                  <a:pt x="2383598" y="4877060"/>
                </a:cubicBezTo>
                <a:cubicBezTo>
                  <a:pt x="2332929" y="5001040"/>
                  <a:pt x="2242108" y="5137951"/>
                  <a:pt x="2111120" y="5287807"/>
                </a:cubicBezTo>
                <a:cubicBezTo>
                  <a:pt x="1980133" y="5437656"/>
                  <a:pt x="1794442" y="5617153"/>
                  <a:pt x="1554034" y="5826299"/>
                </a:cubicBezTo>
                <a:lnTo>
                  <a:pt x="1157844" y="6191756"/>
                </a:lnTo>
                <a:lnTo>
                  <a:pt x="1157844" y="6212784"/>
                </a:lnTo>
                <a:lnTo>
                  <a:pt x="2500034" y="6212784"/>
                </a:lnTo>
                <a:lnTo>
                  <a:pt x="2500034" y="6858000"/>
                </a:lnTo>
                <a:lnTo>
                  <a:pt x="48511" y="6858000"/>
                </a:lnTo>
                <a:lnTo>
                  <a:pt x="48511" y="6282315"/>
                </a:lnTo>
                <a:lnTo>
                  <a:pt x="1256486" y="5224738"/>
                </a:lnTo>
                <a:cubicBezTo>
                  <a:pt x="1347038" y="5142806"/>
                  <a:pt x="1424122" y="5067613"/>
                  <a:pt x="1487729" y="4999150"/>
                </a:cubicBezTo>
                <a:cubicBezTo>
                  <a:pt x="1551337" y="4930695"/>
                  <a:pt x="1599847" y="4861702"/>
                  <a:pt x="1633268" y="4792163"/>
                </a:cubicBezTo>
                <a:cubicBezTo>
                  <a:pt x="1666689" y="4722632"/>
                  <a:pt x="1683400" y="4646894"/>
                  <a:pt x="1683400" y="4564962"/>
                </a:cubicBezTo>
                <a:cubicBezTo>
                  <a:pt x="1683400" y="4473327"/>
                  <a:pt x="1663455" y="4394900"/>
                  <a:pt x="1623565" y="4329679"/>
                </a:cubicBezTo>
                <a:cubicBezTo>
                  <a:pt x="1583675" y="4264458"/>
                  <a:pt x="1528695" y="4214058"/>
                  <a:pt x="1458619" y="4178478"/>
                </a:cubicBezTo>
                <a:cubicBezTo>
                  <a:pt x="1388549" y="4142906"/>
                  <a:pt x="1308231" y="4125112"/>
                  <a:pt x="1217672" y="4125112"/>
                </a:cubicBezTo>
                <a:cubicBezTo>
                  <a:pt x="1126037" y="4125112"/>
                  <a:pt x="1045726" y="4143712"/>
                  <a:pt x="976725" y="4180906"/>
                </a:cubicBezTo>
                <a:cubicBezTo>
                  <a:pt x="907732" y="4218099"/>
                  <a:pt x="854097" y="4271734"/>
                  <a:pt x="815828" y="4341803"/>
                </a:cubicBezTo>
                <a:cubicBezTo>
                  <a:pt x="777551" y="4411879"/>
                  <a:pt x="758420" y="4497045"/>
                  <a:pt x="758420" y="4597308"/>
                </a:cubicBezTo>
                <a:lnTo>
                  <a:pt x="0" y="4597308"/>
                </a:lnTo>
                <a:cubicBezTo>
                  <a:pt x="0" y="4371989"/>
                  <a:pt x="50670" y="4177402"/>
                  <a:pt x="152008" y="4013540"/>
                </a:cubicBezTo>
                <a:cubicBezTo>
                  <a:pt x="253347" y="3849669"/>
                  <a:pt x="395921" y="3723269"/>
                  <a:pt x="579729" y="3634331"/>
                </a:cubicBezTo>
                <a:cubicBezTo>
                  <a:pt x="763537" y="3545385"/>
                  <a:pt x="977263" y="3500916"/>
                  <a:pt x="1220906" y="3500916"/>
                </a:cubicBezTo>
                <a:close/>
                <a:moveTo>
                  <a:pt x="3986239" y="650072"/>
                </a:moveTo>
                <a:cubicBezTo>
                  <a:pt x="3814824" y="650072"/>
                  <a:pt x="3676291" y="736590"/>
                  <a:pt x="3570642" y="909619"/>
                </a:cubicBezTo>
                <a:cubicBezTo>
                  <a:pt x="3464993" y="1082647"/>
                  <a:pt x="3411627" y="1348117"/>
                  <a:pt x="3410552" y="1706036"/>
                </a:cubicBezTo>
                <a:cubicBezTo>
                  <a:pt x="3409468" y="1948596"/>
                  <a:pt x="3432917" y="2149659"/>
                  <a:pt x="3480890" y="2309212"/>
                </a:cubicBezTo>
                <a:cubicBezTo>
                  <a:pt x="3528870" y="2468764"/>
                  <a:pt x="3596511" y="2587620"/>
                  <a:pt x="3683836" y="2665779"/>
                </a:cubicBezTo>
                <a:cubicBezTo>
                  <a:pt x="3771161" y="2743938"/>
                  <a:pt x="3871962" y="2783021"/>
                  <a:pt x="3986239" y="2783021"/>
                </a:cubicBezTo>
                <a:cubicBezTo>
                  <a:pt x="4158723" y="2783021"/>
                  <a:pt x="4298338" y="2694889"/>
                  <a:pt x="4405063" y="2518627"/>
                </a:cubicBezTo>
                <a:cubicBezTo>
                  <a:pt x="4511795" y="2342364"/>
                  <a:pt x="4564616" y="2071500"/>
                  <a:pt x="4563540" y="1706036"/>
                </a:cubicBezTo>
                <a:cubicBezTo>
                  <a:pt x="4563540" y="1466704"/>
                  <a:pt x="4539285" y="1269151"/>
                  <a:pt x="4490767" y="1113371"/>
                </a:cubicBezTo>
                <a:cubicBezTo>
                  <a:pt x="4442256" y="957591"/>
                  <a:pt x="4374876" y="841432"/>
                  <a:pt x="4288634" y="764887"/>
                </a:cubicBezTo>
                <a:cubicBezTo>
                  <a:pt x="4202385" y="688341"/>
                  <a:pt x="4101592" y="650072"/>
                  <a:pt x="3986239" y="650072"/>
                </a:cubicBezTo>
                <a:close/>
                <a:moveTo>
                  <a:pt x="3986239" y="0"/>
                </a:moveTo>
                <a:cubicBezTo>
                  <a:pt x="4275158" y="0"/>
                  <a:pt x="4524457" y="66573"/>
                  <a:pt x="4734141" y="199711"/>
                </a:cubicBezTo>
                <a:cubicBezTo>
                  <a:pt x="4943826" y="332850"/>
                  <a:pt x="5105268" y="526638"/>
                  <a:pt x="5218462" y="781059"/>
                </a:cubicBezTo>
                <a:cubicBezTo>
                  <a:pt x="5331664" y="1035481"/>
                  <a:pt x="5387719" y="1343807"/>
                  <a:pt x="5386643" y="1706036"/>
                </a:cubicBezTo>
                <a:cubicBezTo>
                  <a:pt x="5386643" y="2070417"/>
                  <a:pt x="5330042" y="2381977"/>
                  <a:pt x="5216849" y="2640717"/>
                </a:cubicBezTo>
                <a:cubicBezTo>
                  <a:pt x="5103648" y="2899449"/>
                  <a:pt x="4942750" y="3097001"/>
                  <a:pt x="4734141" y="3233382"/>
                </a:cubicBezTo>
                <a:cubicBezTo>
                  <a:pt x="4525540" y="3369755"/>
                  <a:pt x="4276234" y="3437941"/>
                  <a:pt x="3986239" y="3437941"/>
                </a:cubicBezTo>
                <a:cubicBezTo>
                  <a:pt x="3697312" y="3437941"/>
                  <a:pt x="3448283" y="3369217"/>
                  <a:pt x="3239136" y="3231761"/>
                </a:cubicBezTo>
                <a:cubicBezTo>
                  <a:pt x="3029990" y="3094312"/>
                  <a:pt x="2868823" y="2896483"/>
                  <a:pt x="2755622" y="2638289"/>
                </a:cubicBezTo>
                <a:cubicBezTo>
                  <a:pt x="2642428" y="2380095"/>
                  <a:pt x="2586365" y="2069341"/>
                  <a:pt x="2587448" y="1706036"/>
                </a:cubicBezTo>
                <a:cubicBezTo>
                  <a:pt x="2588524" y="1342731"/>
                  <a:pt x="2645394" y="1034129"/>
                  <a:pt x="2758050" y="780253"/>
                </a:cubicBezTo>
                <a:cubicBezTo>
                  <a:pt x="2870706" y="526369"/>
                  <a:pt x="3031342" y="332850"/>
                  <a:pt x="3239943" y="199711"/>
                </a:cubicBezTo>
                <a:cubicBezTo>
                  <a:pt x="3448552" y="66573"/>
                  <a:pt x="3697312" y="0"/>
                  <a:pt x="3986239" y="0"/>
                </a:cubicBezTo>
                <a:close/>
                <a:moveTo>
                  <a:pt x="1220906" y="0"/>
                </a:moveTo>
                <a:cubicBezTo>
                  <a:pt x="1472095" y="0"/>
                  <a:pt x="1690407" y="42049"/>
                  <a:pt x="1875836" y="126132"/>
                </a:cubicBezTo>
                <a:cubicBezTo>
                  <a:pt x="2061258" y="210222"/>
                  <a:pt x="2204914" y="327464"/>
                  <a:pt x="2306791" y="477851"/>
                </a:cubicBezTo>
                <a:cubicBezTo>
                  <a:pt x="2408668" y="628245"/>
                  <a:pt x="2459606" y="802618"/>
                  <a:pt x="2459606" y="1000984"/>
                </a:cubicBezTo>
                <a:cubicBezTo>
                  <a:pt x="2459606" y="1127116"/>
                  <a:pt x="2434268" y="1252172"/>
                  <a:pt x="2383598" y="1376144"/>
                </a:cubicBezTo>
                <a:cubicBezTo>
                  <a:pt x="2332929" y="1500124"/>
                  <a:pt x="2242108" y="1637035"/>
                  <a:pt x="2111120" y="1786891"/>
                </a:cubicBezTo>
                <a:cubicBezTo>
                  <a:pt x="1980133" y="1936740"/>
                  <a:pt x="1794442" y="2116238"/>
                  <a:pt x="1554034" y="2325384"/>
                </a:cubicBezTo>
                <a:lnTo>
                  <a:pt x="1157844" y="2690840"/>
                </a:lnTo>
                <a:lnTo>
                  <a:pt x="1157844" y="2711868"/>
                </a:lnTo>
                <a:lnTo>
                  <a:pt x="2500034" y="2711868"/>
                </a:lnTo>
                <a:lnTo>
                  <a:pt x="2500034" y="3357084"/>
                </a:lnTo>
                <a:lnTo>
                  <a:pt x="48511" y="3357084"/>
                </a:lnTo>
                <a:lnTo>
                  <a:pt x="48511" y="2781399"/>
                </a:lnTo>
                <a:lnTo>
                  <a:pt x="1256486" y="1723822"/>
                </a:lnTo>
                <a:cubicBezTo>
                  <a:pt x="1347038" y="1641891"/>
                  <a:pt x="1424122" y="1566697"/>
                  <a:pt x="1487729" y="1498235"/>
                </a:cubicBezTo>
                <a:cubicBezTo>
                  <a:pt x="1551337" y="1429779"/>
                  <a:pt x="1599847" y="1360786"/>
                  <a:pt x="1633268" y="1291248"/>
                </a:cubicBezTo>
                <a:cubicBezTo>
                  <a:pt x="1666689" y="1221716"/>
                  <a:pt x="1683400" y="1145978"/>
                  <a:pt x="1683400" y="1064047"/>
                </a:cubicBezTo>
                <a:cubicBezTo>
                  <a:pt x="1683400" y="972412"/>
                  <a:pt x="1663455" y="893984"/>
                  <a:pt x="1623565" y="828763"/>
                </a:cubicBezTo>
                <a:cubicBezTo>
                  <a:pt x="1583675" y="763542"/>
                  <a:pt x="1528695" y="713142"/>
                  <a:pt x="1458619" y="677562"/>
                </a:cubicBezTo>
                <a:cubicBezTo>
                  <a:pt x="1388549" y="641990"/>
                  <a:pt x="1308231" y="624196"/>
                  <a:pt x="1217672" y="624196"/>
                </a:cubicBezTo>
                <a:cubicBezTo>
                  <a:pt x="1126037" y="624196"/>
                  <a:pt x="1045726" y="642797"/>
                  <a:pt x="976725" y="679990"/>
                </a:cubicBezTo>
                <a:cubicBezTo>
                  <a:pt x="907732" y="717183"/>
                  <a:pt x="854097" y="770818"/>
                  <a:pt x="815828" y="840887"/>
                </a:cubicBezTo>
                <a:cubicBezTo>
                  <a:pt x="777551" y="910963"/>
                  <a:pt x="758420" y="996129"/>
                  <a:pt x="758420" y="1096392"/>
                </a:cubicBezTo>
                <a:lnTo>
                  <a:pt x="0" y="1096392"/>
                </a:lnTo>
                <a:cubicBezTo>
                  <a:pt x="0" y="871073"/>
                  <a:pt x="50670" y="676486"/>
                  <a:pt x="152008" y="512624"/>
                </a:cubicBezTo>
                <a:cubicBezTo>
                  <a:pt x="253347" y="348754"/>
                  <a:pt x="395921" y="222353"/>
                  <a:pt x="579729" y="133415"/>
                </a:cubicBezTo>
                <a:cubicBezTo>
                  <a:pt x="763537" y="44469"/>
                  <a:pt x="977263" y="0"/>
                  <a:pt x="1220906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3.54167E-6 0.6463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5FD40E-25AC-4C6E-8D23-72CB55CAF21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8EDA0-C098-49C6-A298-6AD7B937DA60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ABE916-C8E4-497B-8834-1C1000D8D749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233F56A-97D6-431E-81E5-DF1ABCEA4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29947" y="5548791"/>
            <a:ext cx="1797702" cy="2386188"/>
          </a:xfrm>
          <a:prstGeom prst="roundRect">
            <a:avLst>
              <a:gd name="adj" fmla="val 23873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BB24191-75CD-4541-8DBE-43ACCF0B9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64354" y="5548791"/>
            <a:ext cx="1797702" cy="2386188"/>
          </a:xfrm>
          <a:prstGeom prst="roundRect">
            <a:avLst>
              <a:gd name="adj" fmla="val 23873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A255BB4-2303-47DE-B235-A9C90BA98B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62743" y="5045856"/>
            <a:ext cx="1797702" cy="2386188"/>
          </a:xfrm>
          <a:prstGeom prst="roundRect">
            <a:avLst>
              <a:gd name="adj" fmla="val 23873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4B84ABE-0F2C-4CFE-A1DF-676579BC347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97151" y="5045856"/>
            <a:ext cx="1797702" cy="2386188"/>
          </a:xfrm>
          <a:prstGeom prst="roundRect">
            <a:avLst>
              <a:gd name="adj" fmla="val 23873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8CA5A66-8905-4C7E-AB7F-80912070E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1557" y="5045856"/>
            <a:ext cx="1797702" cy="2386188"/>
          </a:xfrm>
          <a:prstGeom prst="roundRect">
            <a:avLst>
              <a:gd name="adj" fmla="val 23873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32598-1C1F-43FA-A52C-FD1322BF1FCA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6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3.54167E-6 0.5097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8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3.54167E-6 0.5097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3.54167E-6 0.50972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8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1.875E-6 0.5865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3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1.875E-6 0.5865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3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2188 0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9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20" grpId="0" animBg="1"/>
      <p:bldP spid="20" grpId="1" animBg="1"/>
      <p:bldP spid="22" grpId="0" animBg="1"/>
      <p:bldP spid="22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1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B56F477-FCA3-4193-92C0-F51D214636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04881" y="1235031"/>
            <a:ext cx="1305538" cy="1305538"/>
          </a:xfrm>
          <a:custGeom>
            <a:avLst/>
            <a:gdLst>
              <a:gd name="connsiteX0" fmla="*/ 652769 w 1305538"/>
              <a:gd name="connsiteY0" fmla="*/ 0 h 1305538"/>
              <a:gd name="connsiteX1" fmla="*/ 1305538 w 1305538"/>
              <a:gd name="connsiteY1" fmla="*/ 652769 h 1305538"/>
              <a:gd name="connsiteX2" fmla="*/ 652769 w 1305538"/>
              <a:gd name="connsiteY2" fmla="*/ 1305538 h 1305538"/>
              <a:gd name="connsiteX3" fmla="*/ 0 w 1305538"/>
              <a:gd name="connsiteY3" fmla="*/ 652769 h 1305538"/>
              <a:gd name="connsiteX4" fmla="*/ 652769 w 1305538"/>
              <a:gd name="connsiteY4" fmla="*/ 0 h 130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538" h="1305538">
                <a:moveTo>
                  <a:pt x="652769" y="0"/>
                </a:moveTo>
                <a:cubicBezTo>
                  <a:pt x="1013283" y="0"/>
                  <a:pt x="1305538" y="292255"/>
                  <a:pt x="1305538" y="652769"/>
                </a:cubicBezTo>
                <a:cubicBezTo>
                  <a:pt x="1305538" y="1013283"/>
                  <a:pt x="1013283" y="1305538"/>
                  <a:pt x="652769" y="1305538"/>
                </a:cubicBezTo>
                <a:cubicBezTo>
                  <a:pt x="292255" y="1305538"/>
                  <a:pt x="0" y="1013283"/>
                  <a:pt x="0" y="652769"/>
                </a:cubicBezTo>
                <a:cubicBezTo>
                  <a:pt x="0" y="292255"/>
                  <a:pt x="292255" y="0"/>
                  <a:pt x="65276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F0C4A7E-5214-4C55-BF72-06A6A8A1C0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96144" y="2776231"/>
            <a:ext cx="1305538" cy="1305538"/>
          </a:xfrm>
          <a:custGeom>
            <a:avLst/>
            <a:gdLst>
              <a:gd name="connsiteX0" fmla="*/ 652769 w 1305538"/>
              <a:gd name="connsiteY0" fmla="*/ 0 h 1305538"/>
              <a:gd name="connsiteX1" fmla="*/ 1305538 w 1305538"/>
              <a:gd name="connsiteY1" fmla="*/ 652769 h 1305538"/>
              <a:gd name="connsiteX2" fmla="*/ 652769 w 1305538"/>
              <a:gd name="connsiteY2" fmla="*/ 1305538 h 1305538"/>
              <a:gd name="connsiteX3" fmla="*/ 0 w 1305538"/>
              <a:gd name="connsiteY3" fmla="*/ 652769 h 1305538"/>
              <a:gd name="connsiteX4" fmla="*/ 652769 w 1305538"/>
              <a:gd name="connsiteY4" fmla="*/ 0 h 130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538" h="1305538">
                <a:moveTo>
                  <a:pt x="652769" y="0"/>
                </a:moveTo>
                <a:cubicBezTo>
                  <a:pt x="1013283" y="0"/>
                  <a:pt x="1305538" y="292255"/>
                  <a:pt x="1305538" y="652769"/>
                </a:cubicBezTo>
                <a:cubicBezTo>
                  <a:pt x="1305538" y="1013283"/>
                  <a:pt x="1013283" y="1305538"/>
                  <a:pt x="652769" y="1305538"/>
                </a:cubicBezTo>
                <a:cubicBezTo>
                  <a:pt x="292255" y="1305538"/>
                  <a:pt x="0" y="1013283"/>
                  <a:pt x="0" y="652769"/>
                </a:cubicBezTo>
                <a:cubicBezTo>
                  <a:pt x="0" y="292255"/>
                  <a:pt x="292255" y="0"/>
                  <a:pt x="65276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08B221-EAD8-40CF-9A62-76690D4A5E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04881" y="4317431"/>
            <a:ext cx="1305538" cy="1305538"/>
          </a:xfrm>
          <a:custGeom>
            <a:avLst/>
            <a:gdLst>
              <a:gd name="connsiteX0" fmla="*/ 652769 w 1305538"/>
              <a:gd name="connsiteY0" fmla="*/ 0 h 1305538"/>
              <a:gd name="connsiteX1" fmla="*/ 1305538 w 1305538"/>
              <a:gd name="connsiteY1" fmla="*/ 652769 h 1305538"/>
              <a:gd name="connsiteX2" fmla="*/ 652769 w 1305538"/>
              <a:gd name="connsiteY2" fmla="*/ 1305538 h 1305538"/>
              <a:gd name="connsiteX3" fmla="*/ 0 w 1305538"/>
              <a:gd name="connsiteY3" fmla="*/ 652769 h 1305538"/>
              <a:gd name="connsiteX4" fmla="*/ 652769 w 1305538"/>
              <a:gd name="connsiteY4" fmla="*/ 0 h 130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538" h="1305538">
                <a:moveTo>
                  <a:pt x="652769" y="0"/>
                </a:moveTo>
                <a:cubicBezTo>
                  <a:pt x="1013283" y="0"/>
                  <a:pt x="1305538" y="292255"/>
                  <a:pt x="1305538" y="652769"/>
                </a:cubicBezTo>
                <a:cubicBezTo>
                  <a:pt x="1305538" y="1013283"/>
                  <a:pt x="1013283" y="1305538"/>
                  <a:pt x="652769" y="1305538"/>
                </a:cubicBezTo>
                <a:cubicBezTo>
                  <a:pt x="292255" y="1305538"/>
                  <a:pt x="0" y="1013283"/>
                  <a:pt x="0" y="652769"/>
                </a:cubicBezTo>
                <a:cubicBezTo>
                  <a:pt x="0" y="292255"/>
                  <a:pt x="292255" y="0"/>
                  <a:pt x="65276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6F698DC-0697-4819-9B35-0CBEE68D89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13617" y="2776232"/>
            <a:ext cx="1305538" cy="1305538"/>
          </a:xfrm>
          <a:custGeom>
            <a:avLst/>
            <a:gdLst>
              <a:gd name="connsiteX0" fmla="*/ 652769 w 1305538"/>
              <a:gd name="connsiteY0" fmla="*/ 0 h 1305538"/>
              <a:gd name="connsiteX1" fmla="*/ 1305538 w 1305538"/>
              <a:gd name="connsiteY1" fmla="*/ 652769 h 1305538"/>
              <a:gd name="connsiteX2" fmla="*/ 652769 w 1305538"/>
              <a:gd name="connsiteY2" fmla="*/ 1305538 h 1305538"/>
              <a:gd name="connsiteX3" fmla="*/ 0 w 1305538"/>
              <a:gd name="connsiteY3" fmla="*/ 652769 h 1305538"/>
              <a:gd name="connsiteX4" fmla="*/ 652769 w 1305538"/>
              <a:gd name="connsiteY4" fmla="*/ 0 h 130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538" h="1305538">
                <a:moveTo>
                  <a:pt x="652769" y="0"/>
                </a:moveTo>
                <a:cubicBezTo>
                  <a:pt x="1013283" y="0"/>
                  <a:pt x="1305538" y="292255"/>
                  <a:pt x="1305538" y="652769"/>
                </a:cubicBezTo>
                <a:cubicBezTo>
                  <a:pt x="1305538" y="1013283"/>
                  <a:pt x="1013283" y="1305538"/>
                  <a:pt x="652769" y="1305538"/>
                </a:cubicBezTo>
                <a:cubicBezTo>
                  <a:pt x="292255" y="1305538"/>
                  <a:pt x="0" y="1013283"/>
                  <a:pt x="0" y="652769"/>
                </a:cubicBezTo>
                <a:cubicBezTo>
                  <a:pt x="0" y="292255"/>
                  <a:pt x="292255" y="0"/>
                  <a:pt x="65276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2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82000" decel="1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3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accel="82000" decel="1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82000" decel="1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8" dur="3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accel="82000" decel="18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6" dur="3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75D7115-67A3-484C-9024-2A0C9C8194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2572" y="1137105"/>
            <a:ext cx="9126860" cy="2583543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6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30694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FA0A6A-D12D-4940-9D2E-4718F3B325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2583543"/>
              <a:gd name="connsiteX1" fmla="*/ 12191999 w 12191999"/>
              <a:gd name="connsiteY1" fmla="*/ 0 h 2583543"/>
              <a:gd name="connsiteX2" fmla="*/ 12191999 w 12191999"/>
              <a:gd name="connsiteY2" fmla="*/ 2583543 h 2583543"/>
              <a:gd name="connsiteX3" fmla="*/ 0 w 12191999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583543">
                <a:moveTo>
                  <a:pt x="0" y="0"/>
                </a:moveTo>
                <a:lnTo>
                  <a:pt x="12191999" y="0"/>
                </a:lnTo>
                <a:lnTo>
                  <a:pt x="12191999" y="2583543"/>
                </a:lnTo>
                <a:lnTo>
                  <a:pt x="0" y="2583543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1.03981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3B878D-D9DB-4702-9CA1-D9AEE164CD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41913" y="2285143"/>
            <a:ext cx="2657475" cy="2664708"/>
          </a:xfrm>
          <a:prstGeom prst="roundRect">
            <a:avLst>
              <a:gd name="adj" fmla="val 26304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33B5CA-D6DE-474F-82C1-D4A3F8CECCE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67263" y="2285143"/>
            <a:ext cx="2657475" cy="2664708"/>
          </a:xfrm>
          <a:prstGeom prst="roundRect">
            <a:avLst>
              <a:gd name="adj" fmla="val 26304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442E29-7B1C-4AC0-BE2E-22D6854DBB0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92614" y="2285143"/>
            <a:ext cx="2657475" cy="2664708"/>
          </a:xfrm>
          <a:prstGeom prst="roundRect">
            <a:avLst>
              <a:gd name="adj" fmla="val 26304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4.81481E-6 L 0 0.5055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4.81481E-6 L -2.08333E-7 0.622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Iceber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5F64FFE-7677-4C73-BDB5-3F5D7EABF5F8}"/>
              </a:ext>
            </a:extLst>
          </p:cNvPr>
          <p:cNvSpPr/>
          <p:nvPr userDrawn="1"/>
        </p:nvSpPr>
        <p:spPr>
          <a:xfrm>
            <a:off x="0" y="4115285"/>
            <a:ext cx="12192000" cy="2738865"/>
          </a:xfrm>
          <a:custGeom>
            <a:avLst/>
            <a:gdLst>
              <a:gd name="connsiteX0" fmla="*/ 0 w 9890418"/>
              <a:gd name="connsiteY0" fmla="*/ 0 h 2739195"/>
              <a:gd name="connsiteX1" fmla="*/ 9890419 w 9890418"/>
              <a:gd name="connsiteY1" fmla="*/ 0 h 2739195"/>
              <a:gd name="connsiteX2" fmla="*/ 9890419 w 9890418"/>
              <a:gd name="connsiteY2" fmla="*/ 2739195 h 2739195"/>
              <a:gd name="connsiteX3" fmla="*/ 0 w 9890418"/>
              <a:gd name="connsiteY3" fmla="*/ 2739195 h 273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0418" h="2739195">
                <a:moveTo>
                  <a:pt x="0" y="0"/>
                </a:moveTo>
                <a:lnTo>
                  <a:pt x="9890419" y="0"/>
                </a:lnTo>
                <a:lnTo>
                  <a:pt x="9890419" y="2739195"/>
                </a:lnTo>
                <a:lnTo>
                  <a:pt x="0" y="273919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lt1"/>
              </a:solidFill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A1C4E-2836-454F-BFDB-476C654AF59C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grpSp>
        <p:nvGrpSpPr>
          <p:cNvPr id="11" name="Arrow button">
            <a:extLst>
              <a:ext uri="{FF2B5EF4-FFF2-40B4-BE49-F238E27FC236}">
                <a16:creationId xmlns:a16="http://schemas.microsoft.com/office/drawing/2014/main" id="{C9E19ECE-BBB6-43E3-B8AB-8BA357A0DCAE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12" name="Oval 11">
              <a:extLst>
                <a:ext uri="{FF2B5EF4-FFF2-40B4-BE49-F238E27FC236}">
                  <a16:creationId xmlns:a16="http://schemas.microsoft.com/office/drawing/2014/main" id="{73D04B51-8380-48CD-A0E7-99E52CF98A84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14EBEA-4279-4D6B-9CD4-DAA072C9A415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FCEE90-D4A8-4196-B950-DC6770E19759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740280-F999-4F77-B59E-B8CEEE022A76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1D3DD9-2005-474B-B589-F2B67FBCB35A}"/>
              </a:ext>
            </a:extLst>
          </p:cNvPr>
          <p:cNvCxnSpPr>
            <a:cxnSpLocks/>
          </p:cNvCxnSpPr>
          <p:nvPr userDrawn="1"/>
        </p:nvCxnSpPr>
        <p:spPr>
          <a:xfrm>
            <a:off x="887981" y="2914650"/>
            <a:ext cx="0" cy="3497603"/>
          </a:xfrm>
          <a:prstGeom prst="line">
            <a:avLst/>
          </a:prstGeom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7EE17E-4367-4ADE-9B44-B1973A91D1D6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72607BE-CD4D-46E3-9B19-CE92A911319B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38" name="Rectangle 37">
              <a:hlinkClick r:id="" action="ppaction://noaction"/>
              <a:extLst>
                <a:ext uri="{FF2B5EF4-FFF2-40B4-BE49-F238E27FC236}">
                  <a16:creationId xmlns:a16="http://schemas.microsoft.com/office/drawing/2014/main" id="{A93CACC4-88A6-47C1-96CA-F93EB0D56AC2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hlinkClick r:id="rId2" action="ppaction://hlinksldjump"/>
              <a:extLst>
                <a:ext uri="{FF2B5EF4-FFF2-40B4-BE49-F238E27FC236}">
                  <a16:creationId xmlns:a16="http://schemas.microsoft.com/office/drawing/2014/main" id="{1FDFBEF8-7C04-4F5D-9267-EA3E67FFA6EC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BDE13A5-4A4B-4410-AA8B-B9169CCFC81F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2786A57-AFFA-464E-BB1D-5CC6298538BE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37AF51-1486-47E7-883E-17FC23DDE811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C3BBC50-F3F5-4541-A2DD-F2A233E8F348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F208CEF-0E4D-4389-A07C-C6CE7E185F76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002DBDD-E05B-4760-833F-E3F65D9E47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9980007-54E1-492E-B08F-D91E63714683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757839-73CD-4F06-AAE7-37C121C47924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5EDD2E8-3325-481E-A3AF-83AEE18E4E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F1AC36C-1989-405C-9078-7CB660CCEB8E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7B122F-C718-49C9-85A6-521B4544C226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4F6EE0A-FD51-40B1-AD23-E8150A203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D0B3A97-5507-46A9-91AA-339F9C9528A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1414A6-4CF2-4F49-86DB-6AF3AF9365FE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43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74 0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7000" decel="9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6722627-2956-42D6-B496-050CD1215D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91311" y="3464881"/>
            <a:ext cx="3681362" cy="2979462"/>
          </a:xfrm>
          <a:custGeom>
            <a:avLst/>
            <a:gdLst>
              <a:gd name="connsiteX0" fmla="*/ 3022607 w 3681362"/>
              <a:gd name="connsiteY0" fmla="*/ 40188 h 2979462"/>
              <a:gd name="connsiteX1" fmla="*/ 3681362 w 3681362"/>
              <a:gd name="connsiteY1" fmla="*/ 40188 h 2979462"/>
              <a:gd name="connsiteX2" fmla="*/ 3681362 w 3681362"/>
              <a:gd name="connsiteY2" fmla="*/ 2979461 h 2979462"/>
              <a:gd name="connsiteX3" fmla="*/ 2972379 w 3681362"/>
              <a:gd name="connsiteY3" fmla="*/ 2979461 h 2979462"/>
              <a:gd name="connsiteX4" fmla="*/ 2972379 w 3681362"/>
              <a:gd name="connsiteY4" fmla="*/ 703244 h 2979462"/>
              <a:gd name="connsiteX5" fmla="*/ 2955155 w 3681362"/>
              <a:gd name="connsiteY5" fmla="*/ 703244 h 2979462"/>
              <a:gd name="connsiteX6" fmla="*/ 2297832 w 3681362"/>
              <a:gd name="connsiteY6" fmla="*/ 1105101 h 2979462"/>
              <a:gd name="connsiteX7" fmla="*/ 2297832 w 3681362"/>
              <a:gd name="connsiteY7" fmla="*/ 490833 h 2979462"/>
              <a:gd name="connsiteX8" fmla="*/ 1083573 w 3681362"/>
              <a:gd name="connsiteY8" fmla="*/ 0 h 2979462"/>
              <a:gd name="connsiteX9" fmla="*/ 1664833 w 3681362"/>
              <a:gd name="connsiteY9" fmla="*/ 111944 h 2979462"/>
              <a:gd name="connsiteX10" fmla="*/ 2047312 w 3681362"/>
              <a:gd name="connsiteY10" fmla="*/ 424099 h 2979462"/>
              <a:gd name="connsiteX11" fmla="*/ 2182938 w 3681362"/>
              <a:gd name="connsiteY11" fmla="*/ 888388 h 2979462"/>
              <a:gd name="connsiteX12" fmla="*/ 2115480 w 3681362"/>
              <a:gd name="connsiteY12" fmla="*/ 1221348 h 2979462"/>
              <a:gd name="connsiteX13" fmla="*/ 1873651 w 3681362"/>
              <a:gd name="connsiteY13" fmla="*/ 1585893 h 2979462"/>
              <a:gd name="connsiteX14" fmla="*/ 1379228 w 3681362"/>
              <a:gd name="connsiteY14" fmla="*/ 2063812 h 2979462"/>
              <a:gd name="connsiteX15" fmla="*/ 1027604 w 3681362"/>
              <a:gd name="connsiteY15" fmla="*/ 2388160 h 2979462"/>
              <a:gd name="connsiteX16" fmla="*/ 1027604 w 3681362"/>
              <a:gd name="connsiteY16" fmla="*/ 2406823 h 2979462"/>
              <a:gd name="connsiteX17" fmla="*/ 2218818 w 3681362"/>
              <a:gd name="connsiteY17" fmla="*/ 2406823 h 2979462"/>
              <a:gd name="connsiteX18" fmla="*/ 2218818 w 3681362"/>
              <a:gd name="connsiteY18" fmla="*/ 2979462 h 2979462"/>
              <a:gd name="connsiteX19" fmla="*/ 43054 w 3681362"/>
              <a:gd name="connsiteY19" fmla="*/ 2979462 h 2979462"/>
              <a:gd name="connsiteX20" fmla="*/ 43054 w 3681362"/>
              <a:gd name="connsiteY20" fmla="*/ 2468533 h 2979462"/>
              <a:gd name="connsiteX21" fmla="*/ 1115151 w 3681362"/>
              <a:gd name="connsiteY21" fmla="*/ 1529917 h 2979462"/>
              <a:gd name="connsiteX22" fmla="*/ 1320382 w 3681362"/>
              <a:gd name="connsiteY22" fmla="*/ 1329705 h 2979462"/>
              <a:gd name="connsiteX23" fmla="*/ 1449551 w 3681362"/>
              <a:gd name="connsiteY23" fmla="*/ 1146001 h 2979462"/>
              <a:gd name="connsiteX24" fmla="*/ 1494043 w 3681362"/>
              <a:gd name="connsiteY24" fmla="*/ 944357 h 2979462"/>
              <a:gd name="connsiteX25" fmla="*/ 1440938 w 3681362"/>
              <a:gd name="connsiteY25" fmla="*/ 735539 h 2979462"/>
              <a:gd name="connsiteX26" fmla="*/ 1294546 w 3681362"/>
              <a:gd name="connsiteY26" fmla="*/ 601346 h 2979462"/>
              <a:gd name="connsiteX27" fmla="*/ 1080702 w 3681362"/>
              <a:gd name="connsiteY27" fmla="*/ 553983 h 2979462"/>
              <a:gd name="connsiteX28" fmla="*/ 866858 w 3681362"/>
              <a:gd name="connsiteY28" fmla="*/ 603501 h 2979462"/>
              <a:gd name="connsiteX29" fmla="*/ 724059 w 3681362"/>
              <a:gd name="connsiteY29" fmla="*/ 746299 h 2979462"/>
              <a:gd name="connsiteX30" fmla="*/ 673109 w 3681362"/>
              <a:gd name="connsiteY30" fmla="*/ 973064 h 2979462"/>
              <a:gd name="connsiteX31" fmla="*/ 0 w 3681362"/>
              <a:gd name="connsiteY31" fmla="*/ 973064 h 2979462"/>
              <a:gd name="connsiteX32" fmla="*/ 134910 w 3681362"/>
              <a:gd name="connsiteY32" fmla="*/ 454961 h 2979462"/>
              <a:gd name="connsiteX33" fmla="*/ 514518 w 3681362"/>
              <a:gd name="connsiteY33" fmla="*/ 118408 h 2979462"/>
              <a:gd name="connsiteX34" fmla="*/ 1083573 w 3681362"/>
              <a:gd name="connsiteY34" fmla="*/ 0 h 297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681362" h="2979462">
                <a:moveTo>
                  <a:pt x="3022607" y="40188"/>
                </a:moveTo>
                <a:lnTo>
                  <a:pt x="3681362" y="40188"/>
                </a:lnTo>
                <a:lnTo>
                  <a:pt x="3681362" y="2979461"/>
                </a:lnTo>
                <a:lnTo>
                  <a:pt x="2972379" y="2979461"/>
                </a:lnTo>
                <a:lnTo>
                  <a:pt x="2972379" y="703244"/>
                </a:lnTo>
                <a:lnTo>
                  <a:pt x="2955155" y="703244"/>
                </a:lnTo>
                <a:lnTo>
                  <a:pt x="2297832" y="1105101"/>
                </a:lnTo>
                <a:lnTo>
                  <a:pt x="2297832" y="490833"/>
                </a:lnTo>
                <a:close/>
                <a:moveTo>
                  <a:pt x="1083573" y="0"/>
                </a:moveTo>
                <a:cubicBezTo>
                  <a:pt x="1306506" y="0"/>
                  <a:pt x="1500262" y="37319"/>
                  <a:pt x="1664833" y="111944"/>
                </a:cubicBezTo>
                <a:cubicBezTo>
                  <a:pt x="1829398" y="186575"/>
                  <a:pt x="1956895" y="290629"/>
                  <a:pt x="2047312" y="424099"/>
                </a:cubicBezTo>
                <a:cubicBezTo>
                  <a:pt x="2137729" y="557577"/>
                  <a:pt x="2182938" y="712335"/>
                  <a:pt x="2182938" y="888388"/>
                </a:cubicBezTo>
                <a:cubicBezTo>
                  <a:pt x="2182938" y="1000332"/>
                  <a:pt x="2160456" y="1111321"/>
                  <a:pt x="2115480" y="1221348"/>
                </a:cubicBezTo>
                <a:cubicBezTo>
                  <a:pt x="2070510" y="1331383"/>
                  <a:pt x="1989905" y="1452893"/>
                  <a:pt x="1873651" y="1585893"/>
                </a:cubicBezTo>
                <a:cubicBezTo>
                  <a:pt x="1757398" y="1718886"/>
                  <a:pt x="1592595" y="1878192"/>
                  <a:pt x="1379228" y="2063812"/>
                </a:cubicBezTo>
                <a:lnTo>
                  <a:pt x="1027604" y="2388160"/>
                </a:lnTo>
                <a:lnTo>
                  <a:pt x="1027604" y="2406823"/>
                </a:lnTo>
                <a:lnTo>
                  <a:pt x="2218818" y="2406823"/>
                </a:lnTo>
                <a:lnTo>
                  <a:pt x="2218818" y="2979462"/>
                </a:lnTo>
                <a:lnTo>
                  <a:pt x="43054" y="2979462"/>
                </a:lnTo>
                <a:lnTo>
                  <a:pt x="43054" y="2468533"/>
                </a:lnTo>
                <a:lnTo>
                  <a:pt x="1115151" y="1529917"/>
                </a:lnTo>
                <a:cubicBezTo>
                  <a:pt x="1195517" y="1457202"/>
                  <a:pt x="1263930" y="1390467"/>
                  <a:pt x="1320382" y="1329705"/>
                </a:cubicBezTo>
                <a:cubicBezTo>
                  <a:pt x="1376835" y="1268950"/>
                  <a:pt x="1419889" y="1207718"/>
                  <a:pt x="1449551" y="1146001"/>
                </a:cubicBezTo>
                <a:cubicBezTo>
                  <a:pt x="1479212" y="1084291"/>
                  <a:pt x="1494043" y="1017072"/>
                  <a:pt x="1494043" y="944357"/>
                </a:cubicBezTo>
                <a:cubicBezTo>
                  <a:pt x="1494043" y="863030"/>
                  <a:pt x="1476341" y="793424"/>
                  <a:pt x="1440938" y="735539"/>
                </a:cubicBezTo>
                <a:cubicBezTo>
                  <a:pt x="1405535" y="677655"/>
                  <a:pt x="1356740" y="632924"/>
                  <a:pt x="1294546" y="601346"/>
                </a:cubicBezTo>
                <a:cubicBezTo>
                  <a:pt x="1232359" y="569775"/>
                  <a:pt x="1161075" y="553983"/>
                  <a:pt x="1080702" y="553983"/>
                </a:cubicBezTo>
                <a:cubicBezTo>
                  <a:pt x="999375" y="553983"/>
                  <a:pt x="928098" y="570491"/>
                  <a:pt x="866858" y="603501"/>
                </a:cubicBezTo>
                <a:cubicBezTo>
                  <a:pt x="805626" y="636510"/>
                  <a:pt x="758024" y="684112"/>
                  <a:pt x="724059" y="746299"/>
                </a:cubicBezTo>
                <a:cubicBezTo>
                  <a:pt x="690088" y="808493"/>
                  <a:pt x="673109" y="884079"/>
                  <a:pt x="673109" y="973064"/>
                </a:cubicBezTo>
                <a:lnTo>
                  <a:pt x="0" y="973064"/>
                </a:lnTo>
                <a:cubicBezTo>
                  <a:pt x="0" y="773090"/>
                  <a:pt x="44970" y="600392"/>
                  <a:pt x="134910" y="454961"/>
                </a:cubicBezTo>
                <a:cubicBezTo>
                  <a:pt x="224850" y="309524"/>
                  <a:pt x="351386" y="197342"/>
                  <a:pt x="514518" y="118408"/>
                </a:cubicBezTo>
                <a:cubicBezTo>
                  <a:pt x="677651" y="39467"/>
                  <a:pt x="867336" y="0"/>
                  <a:pt x="1083573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609600" dist="558800" dir="2700000" sx="95000" sy="95000" algn="tr" rotWithShape="0">
              <a:prstClr val="black">
                <a:alpha val="8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39E29F0-CDDF-42E1-AF3B-847011FFBD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328" y="413657"/>
            <a:ext cx="4780740" cy="3051224"/>
          </a:xfrm>
          <a:custGeom>
            <a:avLst/>
            <a:gdLst>
              <a:gd name="connsiteX0" fmla="*/ 3537848 w 4780740"/>
              <a:gd name="connsiteY0" fmla="*/ 576949 h 3051224"/>
              <a:gd name="connsiteX1" fmla="*/ 3169000 w 4780740"/>
              <a:gd name="connsiteY1" fmla="*/ 807300 h 3051224"/>
              <a:gd name="connsiteX2" fmla="*/ 3026917 w 4780740"/>
              <a:gd name="connsiteY2" fmla="*/ 1514133 h 3051224"/>
              <a:gd name="connsiteX3" fmla="*/ 3089343 w 4780740"/>
              <a:gd name="connsiteY3" fmla="*/ 2049460 h 3051224"/>
              <a:gd name="connsiteX4" fmla="*/ 3269461 w 4780740"/>
              <a:gd name="connsiteY4" fmla="*/ 2365918 h 3051224"/>
              <a:gd name="connsiteX5" fmla="*/ 3537848 w 4780740"/>
              <a:gd name="connsiteY5" fmla="*/ 2469973 h 3051224"/>
              <a:gd name="connsiteX6" fmla="*/ 3909560 w 4780740"/>
              <a:gd name="connsiteY6" fmla="*/ 2235319 h 3051224"/>
              <a:gd name="connsiteX7" fmla="*/ 4050211 w 4780740"/>
              <a:gd name="connsiteY7" fmla="*/ 1514133 h 3051224"/>
              <a:gd name="connsiteX8" fmla="*/ 3985624 w 4780740"/>
              <a:gd name="connsiteY8" fmla="*/ 988134 h 3051224"/>
              <a:gd name="connsiteX9" fmla="*/ 3806228 w 4780740"/>
              <a:gd name="connsiteY9" fmla="*/ 678848 h 3051224"/>
              <a:gd name="connsiteX10" fmla="*/ 3537848 w 4780740"/>
              <a:gd name="connsiteY10" fmla="*/ 576949 h 3051224"/>
              <a:gd name="connsiteX11" fmla="*/ 3537848 w 4780740"/>
              <a:gd name="connsiteY11" fmla="*/ 0 h 3051224"/>
              <a:gd name="connsiteX12" fmla="*/ 4201622 w 4780740"/>
              <a:gd name="connsiteY12" fmla="*/ 177247 h 3051224"/>
              <a:gd name="connsiteX13" fmla="*/ 4631464 w 4780740"/>
              <a:gd name="connsiteY13" fmla="*/ 693202 h 3051224"/>
              <a:gd name="connsiteX14" fmla="*/ 4780727 w 4780740"/>
              <a:gd name="connsiteY14" fmla="*/ 1514133 h 3051224"/>
              <a:gd name="connsiteX15" fmla="*/ 4630032 w 4780740"/>
              <a:gd name="connsiteY15" fmla="*/ 2343676 h 3051224"/>
              <a:gd name="connsiteX16" fmla="*/ 4201622 w 4780740"/>
              <a:gd name="connsiteY16" fmla="*/ 2869675 h 3051224"/>
              <a:gd name="connsiteX17" fmla="*/ 3537848 w 4780740"/>
              <a:gd name="connsiteY17" fmla="*/ 3051224 h 3051224"/>
              <a:gd name="connsiteX18" fmla="*/ 2874783 w 4780740"/>
              <a:gd name="connsiteY18" fmla="*/ 2868236 h 3051224"/>
              <a:gd name="connsiteX19" fmla="*/ 2445657 w 4780740"/>
              <a:gd name="connsiteY19" fmla="*/ 2341521 h 3051224"/>
              <a:gd name="connsiteX20" fmla="*/ 2296401 w 4780740"/>
              <a:gd name="connsiteY20" fmla="*/ 1514133 h 3051224"/>
              <a:gd name="connsiteX21" fmla="*/ 2447812 w 4780740"/>
              <a:gd name="connsiteY21" fmla="*/ 692486 h 3051224"/>
              <a:gd name="connsiteX22" fmla="*/ 2875499 w 4780740"/>
              <a:gd name="connsiteY22" fmla="*/ 177247 h 3051224"/>
              <a:gd name="connsiteX23" fmla="*/ 3537848 w 4780740"/>
              <a:gd name="connsiteY23" fmla="*/ 0 h 3051224"/>
              <a:gd name="connsiteX24" fmla="*/ 1083573 w 4780740"/>
              <a:gd name="connsiteY24" fmla="*/ 0 h 3051224"/>
              <a:gd name="connsiteX25" fmla="*/ 1664833 w 4780740"/>
              <a:gd name="connsiteY25" fmla="*/ 111944 h 3051224"/>
              <a:gd name="connsiteX26" fmla="*/ 2047312 w 4780740"/>
              <a:gd name="connsiteY26" fmla="*/ 424099 h 3051224"/>
              <a:gd name="connsiteX27" fmla="*/ 2182937 w 4780740"/>
              <a:gd name="connsiteY27" fmla="*/ 888388 h 3051224"/>
              <a:gd name="connsiteX28" fmla="*/ 2115479 w 4780740"/>
              <a:gd name="connsiteY28" fmla="*/ 1221348 h 3051224"/>
              <a:gd name="connsiteX29" fmla="*/ 1873651 w 4780740"/>
              <a:gd name="connsiteY29" fmla="*/ 1585892 h 3051224"/>
              <a:gd name="connsiteX30" fmla="*/ 1379228 w 4780740"/>
              <a:gd name="connsiteY30" fmla="*/ 2063812 h 3051224"/>
              <a:gd name="connsiteX31" fmla="*/ 1027604 w 4780740"/>
              <a:gd name="connsiteY31" fmla="*/ 2388160 h 3051224"/>
              <a:gd name="connsiteX32" fmla="*/ 1027604 w 4780740"/>
              <a:gd name="connsiteY32" fmla="*/ 2406823 h 3051224"/>
              <a:gd name="connsiteX33" fmla="*/ 2218818 w 4780740"/>
              <a:gd name="connsiteY33" fmla="*/ 2406823 h 3051224"/>
              <a:gd name="connsiteX34" fmla="*/ 2218818 w 4780740"/>
              <a:gd name="connsiteY34" fmla="*/ 2979462 h 3051224"/>
              <a:gd name="connsiteX35" fmla="*/ 43054 w 4780740"/>
              <a:gd name="connsiteY35" fmla="*/ 2979462 h 3051224"/>
              <a:gd name="connsiteX36" fmla="*/ 43054 w 4780740"/>
              <a:gd name="connsiteY36" fmla="*/ 2468533 h 3051224"/>
              <a:gd name="connsiteX37" fmla="*/ 1115150 w 4780740"/>
              <a:gd name="connsiteY37" fmla="*/ 1529917 h 3051224"/>
              <a:gd name="connsiteX38" fmla="*/ 1320382 w 4780740"/>
              <a:gd name="connsiteY38" fmla="*/ 1329705 h 3051224"/>
              <a:gd name="connsiteX39" fmla="*/ 1449550 w 4780740"/>
              <a:gd name="connsiteY39" fmla="*/ 1146001 h 3051224"/>
              <a:gd name="connsiteX40" fmla="*/ 1494043 w 4780740"/>
              <a:gd name="connsiteY40" fmla="*/ 944357 h 3051224"/>
              <a:gd name="connsiteX41" fmla="*/ 1440938 w 4780740"/>
              <a:gd name="connsiteY41" fmla="*/ 735539 h 3051224"/>
              <a:gd name="connsiteX42" fmla="*/ 1294546 w 4780740"/>
              <a:gd name="connsiteY42" fmla="*/ 601346 h 3051224"/>
              <a:gd name="connsiteX43" fmla="*/ 1080702 w 4780740"/>
              <a:gd name="connsiteY43" fmla="*/ 553983 h 3051224"/>
              <a:gd name="connsiteX44" fmla="*/ 866858 w 4780740"/>
              <a:gd name="connsiteY44" fmla="*/ 603501 h 3051224"/>
              <a:gd name="connsiteX45" fmla="*/ 724059 w 4780740"/>
              <a:gd name="connsiteY45" fmla="*/ 746299 h 3051224"/>
              <a:gd name="connsiteX46" fmla="*/ 673109 w 4780740"/>
              <a:gd name="connsiteY46" fmla="*/ 973064 h 3051224"/>
              <a:gd name="connsiteX47" fmla="*/ 0 w 4780740"/>
              <a:gd name="connsiteY47" fmla="*/ 973064 h 3051224"/>
              <a:gd name="connsiteX48" fmla="*/ 134909 w 4780740"/>
              <a:gd name="connsiteY48" fmla="*/ 454961 h 3051224"/>
              <a:gd name="connsiteX49" fmla="*/ 514518 w 4780740"/>
              <a:gd name="connsiteY49" fmla="*/ 118408 h 3051224"/>
              <a:gd name="connsiteX50" fmla="*/ 1083573 w 4780740"/>
              <a:gd name="connsiteY50" fmla="*/ 0 h 30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780740" h="3051224">
                <a:moveTo>
                  <a:pt x="3537848" y="576949"/>
                </a:moveTo>
                <a:cubicBezTo>
                  <a:pt x="3385714" y="576949"/>
                  <a:pt x="3262765" y="653735"/>
                  <a:pt x="3169000" y="807300"/>
                </a:cubicBezTo>
                <a:cubicBezTo>
                  <a:pt x="3075235" y="960865"/>
                  <a:pt x="3027872" y="1196474"/>
                  <a:pt x="3026917" y="1514133"/>
                </a:cubicBezTo>
                <a:cubicBezTo>
                  <a:pt x="3025956" y="1729408"/>
                  <a:pt x="3046767" y="1907855"/>
                  <a:pt x="3089343" y="2049460"/>
                </a:cubicBezTo>
                <a:cubicBezTo>
                  <a:pt x="3131926" y="2191065"/>
                  <a:pt x="3191959" y="2296551"/>
                  <a:pt x="3269461" y="2365918"/>
                </a:cubicBezTo>
                <a:cubicBezTo>
                  <a:pt x="3346963" y="2435286"/>
                  <a:pt x="3436426" y="2469973"/>
                  <a:pt x="3537848" y="2469973"/>
                </a:cubicBezTo>
                <a:cubicBezTo>
                  <a:pt x="3690930" y="2469973"/>
                  <a:pt x="3814840" y="2391755"/>
                  <a:pt x="3909560" y="2235319"/>
                </a:cubicBezTo>
                <a:cubicBezTo>
                  <a:pt x="4004286" y="2078883"/>
                  <a:pt x="4051166" y="1838487"/>
                  <a:pt x="4050211" y="1514133"/>
                </a:cubicBezTo>
                <a:cubicBezTo>
                  <a:pt x="4050211" y="1301722"/>
                  <a:pt x="4028684" y="1126391"/>
                  <a:pt x="3985624" y="988134"/>
                </a:cubicBezTo>
                <a:cubicBezTo>
                  <a:pt x="3942570" y="849876"/>
                  <a:pt x="3882769" y="746784"/>
                  <a:pt x="3806228" y="678848"/>
                </a:cubicBezTo>
                <a:cubicBezTo>
                  <a:pt x="3729681" y="610913"/>
                  <a:pt x="3640225" y="576949"/>
                  <a:pt x="3537848" y="576949"/>
                </a:cubicBezTo>
                <a:close/>
                <a:moveTo>
                  <a:pt x="3537848" y="0"/>
                </a:moveTo>
                <a:cubicBezTo>
                  <a:pt x="3794268" y="0"/>
                  <a:pt x="4015524" y="59085"/>
                  <a:pt x="4201622" y="177247"/>
                </a:cubicBezTo>
                <a:cubicBezTo>
                  <a:pt x="4387720" y="295409"/>
                  <a:pt x="4531003" y="467399"/>
                  <a:pt x="4631464" y="693202"/>
                </a:cubicBezTo>
                <a:cubicBezTo>
                  <a:pt x="4731932" y="919005"/>
                  <a:pt x="4781682" y="1192649"/>
                  <a:pt x="4780727" y="1514133"/>
                </a:cubicBezTo>
                <a:cubicBezTo>
                  <a:pt x="4780727" y="1837526"/>
                  <a:pt x="4730493" y="2114040"/>
                  <a:pt x="4630032" y="2343676"/>
                </a:cubicBezTo>
                <a:cubicBezTo>
                  <a:pt x="4529564" y="2573304"/>
                  <a:pt x="4386765" y="2748635"/>
                  <a:pt x="4201622" y="2869675"/>
                </a:cubicBezTo>
                <a:cubicBezTo>
                  <a:pt x="4016485" y="2990708"/>
                  <a:pt x="3795223" y="3051224"/>
                  <a:pt x="3537848" y="3051224"/>
                </a:cubicBezTo>
                <a:cubicBezTo>
                  <a:pt x="3281421" y="3051224"/>
                  <a:pt x="3060404" y="2990230"/>
                  <a:pt x="2874783" y="2868236"/>
                </a:cubicBezTo>
                <a:cubicBezTo>
                  <a:pt x="2689163" y="2746248"/>
                  <a:pt x="2546125" y="2570672"/>
                  <a:pt x="2445657" y="2341521"/>
                </a:cubicBezTo>
                <a:cubicBezTo>
                  <a:pt x="2345196" y="2112370"/>
                  <a:pt x="2295439" y="1836571"/>
                  <a:pt x="2296401" y="1514133"/>
                </a:cubicBezTo>
                <a:cubicBezTo>
                  <a:pt x="2297356" y="1191694"/>
                  <a:pt x="2347828" y="917805"/>
                  <a:pt x="2447812" y="692486"/>
                </a:cubicBezTo>
                <a:cubicBezTo>
                  <a:pt x="2547796" y="467160"/>
                  <a:pt x="2690363" y="295409"/>
                  <a:pt x="2875499" y="177247"/>
                </a:cubicBezTo>
                <a:cubicBezTo>
                  <a:pt x="3060643" y="59085"/>
                  <a:pt x="3281421" y="0"/>
                  <a:pt x="3537848" y="0"/>
                </a:cubicBezTo>
                <a:close/>
                <a:moveTo>
                  <a:pt x="1083573" y="0"/>
                </a:moveTo>
                <a:cubicBezTo>
                  <a:pt x="1306506" y="0"/>
                  <a:pt x="1500261" y="37319"/>
                  <a:pt x="1664833" y="111944"/>
                </a:cubicBezTo>
                <a:cubicBezTo>
                  <a:pt x="1829397" y="186575"/>
                  <a:pt x="1956895" y="290629"/>
                  <a:pt x="2047312" y="424099"/>
                </a:cubicBezTo>
                <a:cubicBezTo>
                  <a:pt x="2137729" y="557576"/>
                  <a:pt x="2182937" y="712335"/>
                  <a:pt x="2182937" y="888388"/>
                </a:cubicBezTo>
                <a:cubicBezTo>
                  <a:pt x="2182937" y="1000332"/>
                  <a:pt x="2160449" y="1111321"/>
                  <a:pt x="2115479" y="1221348"/>
                </a:cubicBezTo>
                <a:cubicBezTo>
                  <a:pt x="2070509" y="1331382"/>
                  <a:pt x="1989904" y="1452893"/>
                  <a:pt x="1873651" y="1585892"/>
                </a:cubicBezTo>
                <a:cubicBezTo>
                  <a:pt x="1757398" y="1718886"/>
                  <a:pt x="1592594" y="1878192"/>
                  <a:pt x="1379228" y="2063812"/>
                </a:cubicBezTo>
                <a:lnTo>
                  <a:pt x="1027604" y="2388160"/>
                </a:lnTo>
                <a:lnTo>
                  <a:pt x="1027604" y="2406823"/>
                </a:lnTo>
                <a:lnTo>
                  <a:pt x="2218818" y="2406823"/>
                </a:lnTo>
                <a:lnTo>
                  <a:pt x="2218818" y="2979462"/>
                </a:lnTo>
                <a:lnTo>
                  <a:pt x="43054" y="2979462"/>
                </a:lnTo>
                <a:lnTo>
                  <a:pt x="43054" y="2468533"/>
                </a:lnTo>
                <a:lnTo>
                  <a:pt x="1115150" y="1529917"/>
                </a:lnTo>
                <a:cubicBezTo>
                  <a:pt x="1195517" y="1457202"/>
                  <a:pt x="1263929" y="1390467"/>
                  <a:pt x="1320382" y="1329705"/>
                </a:cubicBezTo>
                <a:cubicBezTo>
                  <a:pt x="1376835" y="1268950"/>
                  <a:pt x="1419888" y="1207718"/>
                  <a:pt x="1449550" y="1146001"/>
                </a:cubicBezTo>
                <a:cubicBezTo>
                  <a:pt x="1479212" y="1084291"/>
                  <a:pt x="1494043" y="1017072"/>
                  <a:pt x="1494043" y="944357"/>
                </a:cubicBezTo>
                <a:cubicBezTo>
                  <a:pt x="1494043" y="863030"/>
                  <a:pt x="1476341" y="793424"/>
                  <a:pt x="1440938" y="735539"/>
                </a:cubicBezTo>
                <a:cubicBezTo>
                  <a:pt x="1405535" y="677655"/>
                  <a:pt x="1356740" y="632924"/>
                  <a:pt x="1294546" y="601346"/>
                </a:cubicBezTo>
                <a:cubicBezTo>
                  <a:pt x="1232358" y="569775"/>
                  <a:pt x="1161075" y="553983"/>
                  <a:pt x="1080702" y="553983"/>
                </a:cubicBezTo>
                <a:cubicBezTo>
                  <a:pt x="999374" y="553983"/>
                  <a:pt x="928097" y="570491"/>
                  <a:pt x="866858" y="603501"/>
                </a:cubicBezTo>
                <a:cubicBezTo>
                  <a:pt x="805625" y="636510"/>
                  <a:pt x="758023" y="684112"/>
                  <a:pt x="724059" y="746299"/>
                </a:cubicBezTo>
                <a:cubicBezTo>
                  <a:pt x="690088" y="808493"/>
                  <a:pt x="673109" y="884079"/>
                  <a:pt x="673109" y="973064"/>
                </a:cubicBezTo>
                <a:lnTo>
                  <a:pt x="0" y="973064"/>
                </a:lnTo>
                <a:cubicBezTo>
                  <a:pt x="0" y="773090"/>
                  <a:pt x="44970" y="600391"/>
                  <a:pt x="134909" y="454961"/>
                </a:cubicBezTo>
                <a:cubicBezTo>
                  <a:pt x="224849" y="309524"/>
                  <a:pt x="351385" y="197342"/>
                  <a:pt x="514518" y="118408"/>
                </a:cubicBezTo>
                <a:cubicBezTo>
                  <a:pt x="677650" y="39467"/>
                  <a:pt x="867335" y="0"/>
                  <a:pt x="1083573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609600" dist="558800" dir="2700000" sx="95000" sy="95000" algn="tr" rotWithShape="0">
              <a:prstClr val="black">
                <a:alpha val="8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0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2.08333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2.91667E-6 0.6108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2" grpId="0" animBg="1"/>
      <p:bldP spid="32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72524E-600E-4E9A-A5C9-D8DE7D0A74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07512" y="1"/>
            <a:ext cx="5184488" cy="6858000"/>
          </a:xfrm>
          <a:custGeom>
            <a:avLst/>
            <a:gdLst>
              <a:gd name="connsiteX0" fmla="*/ 1215963 w 5184488"/>
              <a:gd name="connsiteY0" fmla="*/ 3605372 h 6858000"/>
              <a:gd name="connsiteX1" fmla="*/ 793546 w 5184488"/>
              <a:gd name="connsiteY1" fmla="*/ 3657241 h 6858000"/>
              <a:gd name="connsiteX2" fmla="*/ 545166 w 5184488"/>
              <a:gd name="connsiteY2" fmla="*/ 3801309 h 6858000"/>
              <a:gd name="connsiteX3" fmla="*/ 463334 w 5184488"/>
              <a:gd name="connsiteY3" fmla="*/ 4016838 h 6858000"/>
              <a:gd name="connsiteX4" fmla="*/ 648323 w 5184488"/>
              <a:gd name="connsiteY4" fmla="*/ 4313051 h 6858000"/>
              <a:gd name="connsiteX5" fmla="*/ 1215963 w 5184488"/>
              <a:gd name="connsiteY5" fmla="*/ 4427155 h 6858000"/>
              <a:gd name="connsiteX6" fmla="*/ 1645872 w 5184488"/>
              <a:gd name="connsiteY6" fmla="*/ 4377022 h 6858000"/>
              <a:gd name="connsiteX7" fmla="*/ 1900012 w 5184488"/>
              <a:gd name="connsiteY7" fmla="*/ 4232374 h 6858000"/>
              <a:gd name="connsiteX8" fmla="*/ 1983575 w 5184488"/>
              <a:gd name="connsiteY8" fmla="*/ 4016838 h 6858000"/>
              <a:gd name="connsiteX9" fmla="*/ 1795130 w 5184488"/>
              <a:gd name="connsiteY9" fmla="*/ 3718325 h 6858000"/>
              <a:gd name="connsiteX10" fmla="*/ 1215963 w 5184488"/>
              <a:gd name="connsiteY10" fmla="*/ 3605372 h 6858000"/>
              <a:gd name="connsiteX11" fmla="*/ 32274 w 5184488"/>
              <a:gd name="connsiteY11" fmla="*/ 0 h 6858000"/>
              <a:gd name="connsiteX12" fmla="*/ 2176890 w 5184488"/>
              <a:gd name="connsiteY12" fmla="*/ 0 h 6858000"/>
              <a:gd name="connsiteX13" fmla="*/ 2392733 w 5184488"/>
              <a:gd name="connsiteY13" fmla="*/ 0 h 6858000"/>
              <a:gd name="connsiteX14" fmla="*/ 5184488 w 5184488"/>
              <a:gd name="connsiteY14" fmla="*/ 0 h 6858000"/>
              <a:gd name="connsiteX15" fmla="*/ 5184488 w 5184488"/>
              <a:gd name="connsiteY15" fmla="*/ 6858000 h 6858000"/>
              <a:gd name="connsiteX16" fmla="*/ 2176890 w 5184488"/>
              <a:gd name="connsiteY16" fmla="*/ 6858000 h 6858000"/>
              <a:gd name="connsiteX17" fmla="*/ 2176890 w 5184488"/>
              <a:gd name="connsiteY17" fmla="*/ 6823423 h 6858000"/>
              <a:gd name="connsiteX18" fmla="*/ 1982420 w 5184488"/>
              <a:gd name="connsiteY18" fmla="*/ 6823423 h 6858000"/>
              <a:gd name="connsiteX19" fmla="*/ 1228640 w 5184488"/>
              <a:gd name="connsiteY19" fmla="*/ 5962448 h 6858000"/>
              <a:gd name="connsiteX20" fmla="*/ 1067854 w 5184488"/>
              <a:gd name="connsiteY20" fmla="*/ 5797631 h 6858000"/>
              <a:gd name="connsiteX21" fmla="*/ 920326 w 5184488"/>
              <a:gd name="connsiteY21" fmla="*/ 5693899 h 6858000"/>
              <a:gd name="connsiteX22" fmla="*/ 758390 w 5184488"/>
              <a:gd name="connsiteY22" fmla="*/ 5658169 h 6858000"/>
              <a:gd name="connsiteX23" fmla="*/ 590694 w 5184488"/>
              <a:gd name="connsiteY23" fmla="*/ 5700815 h 6858000"/>
              <a:gd name="connsiteX24" fmla="*/ 482926 w 5184488"/>
              <a:gd name="connsiteY24" fmla="*/ 5818380 h 6858000"/>
              <a:gd name="connsiteX25" fmla="*/ 444890 w 5184488"/>
              <a:gd name="connsiteY25" fmla="*/ 5990112 h 6858000"/>
              <a:gd name="connsiteX26" fmla="*/ 484657 w 5184488"/>
              <a:gd name="connsiteY26" fmla="*/ 6161845 h 6858000"/>
              <a:gd name="connsiteX27" fmla="*/ 599335 w 5184488"/>
              <a:gd name="connsiteY27" fmla="*/ 6276524 h 6858000"/>
              <a:gd name="connsiteX28" fmla="*/ 781444 w 5184488"/>
              <a:gd name="connsiteY28" fmla="*/ 6317441 h 6858000"/>
              <a:gd name="connsiteX29" fmla="*/ 781444 w 5184488"/>
              <a:gd name="connsiteY29" fmla="*/ 6857998 h 6858000"/>
              <a:gd name="connsiteX30" fmla="*/ 365368 w 5184488"/>
              <a:gd name="connsiteY30" fmla="*/ 6749656 h 6858000"/>
              <a:gd name="connsiteX31" fmla="*/ 95090 w 5184488"/>
              <a:gd name="connsiteY31" fmla="*/ 6444802 h 6858000"/>
              <a:gd name="connsiteX32" fmla="*/ 0 w 5184488"/>
              <a:gd name="connsiteY32" fmla="*/ 5987807 h 6858000"/>
              <a:gd name="connsiteX33" fmla="*/ 89899 w 5184488"/>
              <a:gd name="connsiteY33" fmla="*/ 5521011 h 6858000"/>
              <a:gd name="connsiteX34" fmla="*/ 340584 w 5184488"/>
              <a:gd name="connsiteY34" fmla="*/ 5213852 h 6858000"/>
              <a:gd name="connsiteX35" fmla="*/ 713443 w 5184488"/>
              <a:gd name="connsiteY35" fmla="*/ 5104934 h 6858000"/>
              <a:gd name="connsiteX36" fmla="*/ 980836 w 5184488"/>
              <a:gd name="connsiteY36" fmla="*/ 5159108 h 6858000"/>
              <a:gd name="connsiteX37" fmla="*/ 1273592 w 5184488"/>
              <a:gd name="connsiteY37" fmla="*/ 5353315 h 6858000"/>
              <a:gd name="connsiteX38" fmla="*/ 1657398 w 5184488"/>
              <a:gd name="connsiteY38" fmla="*/ 5750374 h 6858000"/>
              <a:gd name="connsiteX39" fmla="*/ 1917874 w 5184488"/>
              <a:gd name="connsiteY39" fmla="*/ 6032754 h 6858000"/>
              <a:gd name="connsiteX40" fmla="*/ 1932862 w 5184488"/>
              <a:gd name="connsiteY40" fmla="*/ 6032754 h 6858000"/>
              <a:gd name="connsiteX41" fmla="*/ 1932862 w 5184488"/>
              <a:gd name="connsiteY41" fmla="*/ 5076119 h 6858000"/>
              <a:gd name="connsiteX42" fmla="*/ 2176890 w 5184488"/>
              <a:gd name="connsiteY42" fmla="*/ 5076119 h 6858000"/>
              <a:gd name="connsiteX43" fmla="*/ 2176890 w 5184488"/>
              <a:gd name="connsiteY43" fmla="*/ 4697341 h 6858000"/>
              <a:gd name="connsiteX44" fmla="*/ 2124187 w 5184488"/>
              <a:gd name="connsiteY44" fmla="*/ 4747285 h 6858000"/>
              <a:gd name="connsiteX45" fmla="*/ 1880418 w 5184488"/>
              <a:gd name="connsiteY45" fmla="*/ 4893951 h 6858000"/>
              <a:gd name="connsiteX46" fmla="*/ 1215963 w 5184488"/>
              <a:gd name="connsiteY46" fmla="*/ 5013815 h 6858000"/>
              <a:gd name="connsiteX47" fmla="*/ 556118 w 5184488"/>
              <a:gd name="connsiteY47" fmla="*/ 4892220 h 6858000"/>
              <a:gd name="connsiteX48" fmla="*/ 142343 w 5184488"/>
              <a:gd name="connsiteY48" fmla="*/ 4548755 h 6858000"/>
              <a:gd name="connsiteX49" fmla="*/ 0 w 5184488"/>
              <a:gd name="connsiteY49" fmla="*/ 4016838 h 6858000"/>
              <a:gd name="connsiteX50" fmla="*/ 142343 w 5184488"/>
              <a:gd name="connsiteY50" fmla="*/ 3483778 h 6858000"/>
              <a:gd name="connsiteX51" fmla="*/ 556693 w 5184488"/>
              <a:gd name="connsiteY51" fmla="*/ 3138582 h 6858000"/>
              <a:gd name="connsiteX52" fmla="*/ 1215963 w 5184488"/>
              <a:gd name="connsiteY52" fmla="*/ 3018712 h 6858000"/>
              <a:gd name="connsiteX53" fmla="*/ 1882149 w 5184488"/>
              <a:gd name="connsiteY53" fmla="*/ 3139732 h 6858000"/>
              <a:gd name="connsiteX54" fmla="*/ 2126059 w 5184488"/>
              <a:gd name="connsiteY54" fmla="*/ 3286255 h 6858000"/>
              <a:gd name="connsiteX55" fmla="*/ 2176890 w 5184488"/>
              <a:gd name="connsiteY55" fmla="*/ 3334455 h 6858000"/>
              <a:gd name="connsiteX56" fmla="*/ 2176890 w 5184488"/>
              <a:gd name="connsiteY56" fmla="*/ 2921836 h 6858000"/>
              <a:gd name="connsiteX57" fmla="*/ 1982420 w 5184488"/>
              <a:gd name="connsiteY57" fmla="*/ 2921836 h 6858000"/>
              <a:gd name="connsiteX58" fmla="*/ 1228640 w 5184488"/>
              <a:gd name="connsiteY58" fmla="*/ 2060863 h 6858000"/>
              <a:gd name="connsiteX59" fmla="*/ 1067854 w 5184488"/>
              <a:gd name="connsiteY59" fmla="*/ 1896045 h 6858000"/>
              <a:gd name="connsiteX60" fmla="*/ 920326 w 5184488"/>
              <a:gd name="connsiteY60" fmla="*/ 1792314 h 6858000"/>
              <a:gd name="connsiteX61" fmla="*/ 758390 w 5184488"/>
              <a:gd name="connsiteY61" fmla="*/ 1756583 h 6858000"/>
              <a:gd name="connsiteX62" fmla="*/ 590694 w 5184488"/>
              <a:gd name="connsiteY62" fmla="*/ 1799229 h 6858000"/>
              <a:gd name="connsiteX63" fmla="*/ 482926 w 5184488"/>
              <a:gd name="connsiteY63" fmla="*/ 1916794 h 6858000"/>
              <a:gd name="connsiteX64" fmla="*/ 444890 w 5184488"/>
              <a:gd name="connsiteY64" fmla="*/ 2088527 h 6858000"/>
              <a:gd name="connsiteX65" fmla="*/ 484657 w 5184488"/>
              <a:gd name="connsiteY65" fmla="*/ 2260260 h 6858000"/>
              <a:gd name="connsiteX66" fmla="*/ 599335 w 5184488"/>
              <a:gd name="connsiteY66" fmla="*/ 2374938 h 6858000"/>
              <a:gd name="connsiteX67" fmla="*/ 781444 w 5184488"/>
              <a:gd name="connsiteY67" fmla="*/ 2415855 h 6858000"/>
              <a:gd name="connsiteX68" fmla="*/ 781444 w 5184488"/>
              <a:gd name="connsiteY68" fmla="*/ 2956412 h 6858000"/>
              <a:gd name="connsiteX69" fmla="*/ 365368 w 5184488"/>
              <a:gd name="connsiteY69" fmla="*/ 2848069 h 6858000"/>
              <a:gd name="connsiteX70" fmla="*/ 95090 w 5184488"/>
              <a:gd name="connsiteY70" fmla="*/ 2543216 h 6858000"/>
              <a:gd name="connsiteX71" fmla="*/ 0 w 5184488"/>
              <a:gd name="connsiteY71" fmla="*/ 2086221 h 6858000"/>
              <a:gd name="connsiteX72" fmla="*/ 89899 w 5184488"/>
              <a:gd name="connsiteY72" fmla="*/ 1619426 h 6858000"/>
              <a:gd name="connsiteX73" fmla="*/ 340584 w 5184488"/>
              <a:gd name="connsiteY73" fmla="*/ 1312266 h 6858000"/>
              <a:gd name="connsiteX74" fmla="*/ 713443 w 5184488"/>
              <a:gd name="connsiteY74" fmla="*/ 1203348 h 6858000"/>
              <a:gd name="connsiteX75" fmla="*/ 980836 w 5184488"/>
              <a:gd name="connsiteY75" fmla="*/ 1257522 h 6858000"/>
              <a:gd name="connsiteX76" fmla="*/ 1273592 w 5184488"/>
              <a:gd name="connsiteY76" fmla="*/ 1451729 h 6858000"/>
              <a:gd name="connsiteX77" fmla="*/ 1657398 w 5184488"/>
              <a:gd name="connsiteY77" fmla="*/ 1848788 h 6858000"/>
              <a:gd name="connsiteX78" fmla="*/ 1917874 w 5184488"/>
              <a:gd name="connsiteY78" fmla="*/ 2131168 h 6858000"/>
              <a:gd name="connsiteX79" fmla="*/ 1932862 w 5184488"/>
              <a:gd name="connsiteY79" fmla="*/ 2131168 h 6858000"/>
              <a:gd name="connsiteX80" fmla="*/ 1932862 w 5184488"/>
              <a:gd name="connsiteY80" fmla="*/ 1174533 h 6858000"/>
              <a:gd name="connsiteX81" fmla="*/ 2176890 w 5184488"/>
              <a:gd name="connsiteY81" fmla="*/ 1174533 h 6858000"/>
              <a:gd name="connsiteX82" fmla="*/ 2176890 w 5184488"/>
              <a:gd name="connsiteY82" fmla="*/ 569367 h 6858000"/>
              <a:gd name="connsiteX83" fmla="*/ 564758 w 5184488"/>
              <a:gd name="connsiteY83" fmla="*/ 569367 h 6858000"/>
              <a:gd name="connsiteX84" fmla="*/ 564758 w 5184488"/>
              <a:gd name="connsiteY84" fmla="*/ 583200 h 6858000"/>
              <a:gd name="connsiteX85" fmla="*/ 887479 w 5184488"/>
              <a:gd name="connsiteY85" fmla="*/ 1111081 h 6858000"/>
              <a:gd name="connsiteX86" fmla="*/ 394176 w 5184488"/>
              <a:gd name="connsiteY86" fmla="*/ 1111081 h 6858000"/>
              <a:gd name="connsiteX87" fmla="*/ 32274 w 5184488"/>
              <a:gd name="connsiteY87" fmla="*/ 5290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184488" h="6858000">
                <a:moveTo>
                  <a:pt x="1215963" y="3605372"/>
                </a:moveTo>
                <a:cubicBezTo>
                  <a:pt x="1045380" y="3605372"/>
                  <a:pt x="904577" y="3622660"/>
                  <a:pt x="793546" y="3657241"/>
                </a:cubicBezTo>
                <a:cubicBezTo>
                  <a:pt x="682515" y="3691816"/>
                  <a:pt x="599723" y="3739840"/>
                  <a:pt x="545166" y="3801309"/>
                </a:cubicBezTo>
                <a:cubicBezTo>
                  <a:pt x="490609" y="3862783"/>
                  <a:pt x="463334" y="3934622"/>
                  <a:pt x="463334" y="4016838"/>
                </a:cubicBezTo>
                <a:cubicBezTo>
                  <a:pt x="463334" y="4139013"/>
                  <a:pt x="524998" y="4237751"/>
                  <a:pt x="648323" y="4313051"/>
                </a:cubicBezTo>
                <a:cubicBezTo>
                  <a:pt x="771648" y="4388352"/>
                  <a:pt x="960859" y="4426388"/>
                  <a:pt x="1215963" y="4427155"/>
                </a:cubicBezTo>
                <a:cubicBezTo>
                  <a:pt x="1388846" y="4427927"/>
                  <a:pt x="1532152" y="4411214"/>
                  <a:pt x="1645872" y="4377022"/>
                </a:cubicBezTo>
                <a:cubicBezTo>
                  <a:pt x="1759591" y="4342825"/>
                  <a:pt x="1844305" y="4294614"/>
                  <a:pt x="1900012" y="4232374"/>
                </a:cubicBezTo>
                <a:cubicBezTo>
                  <a:pt x="1955719" y="4170134"/>
                  <a:pt x="1983575" y="4098288"/>
                  <a:pt x="1983575" y="4016838"/>
                </a:cubicBezTo>
                <a:cubicBezTo>
                  <a:pt x="1983575" y="3893902"/>
                  <a:pt x="1920760" y="3794393"/>
                  <a:pt x="1795130" y="3718325"/>
                </a:cubicBezTo>
                <a:cubicBezTo>
                  <a:pt x="1669500" y="3642254"/>
                  <a:pt x="1476445" y="3604605"/>
                  <a:pt x="1215963" y="3605372"/>
                </a:cubicBezTo>
                <a:close/>
                <a:moveTo>
                  <a:pt x="32274" y="0"/>
                </a:moveTo>
                <a:lnTo>
                  <a:pt x="2176890" y="0"/>
                </a:lnTo>
                <a:lnTo>
                  <a:pt x="2392733" y="0"/>
                </a:lnTo>
                <a:lnTo>
                  <a:pt x="5184488" y="0"/>
                </a:lnTo>
                <a:lnTo>
                  <a:pt x="5184488" y="6858000"/>
                </a:lnTo>
                <a:lnTo>
                  <a:pt x="2176890" y="6858000"/>
                </a:lnTo>
                <a:lnTo>
                  <a:pt x="2176890" y="6823423"/>
                </a:lnTo>
                <a:lnTo>
                  <a:pt x="1982420" y="6823423"/>
                </a:lnTo>
                <a:lnTo>
                  <a:pt x="1228640" y="5962448"/>
                </a:lnTo>
                <a:cubicBezTo>
                  <a:pt x="1170244" y="5897908"/>
                  <a:pt x="1116650" y="5842968"/>
                  <a:pt x="1067854" y="5797631"/>
                </a:cubicBezTo>
                <a:cubicBezTo>
                  <a:pt x="1019063" y="5752295"/>
                  <a:pt x="969889" y="5717720"/>
                  <a:pt x="920326" y="5693899"/>
                </a:cubicBezTo>
                <a:cubicBezTo>
                  <a:pt x="870768" y="5670079"/>
                  <a:pt x="816786" y="5658169"/>
                  <a:pt x="758390" y="5658169"/>
                </a:cubicBezTo>
                <a:cubicBezTo>
                  <a:pt x="693079" y="5658169"/>
                  <a:pt x="637180" y="5672384"/>
                  <a:pt x="590694" y="5700815"/>
                </a:cubicBezTo>
                <a:cubicBezTo>
                  <a:pt x="544208" y="5729247"/>
                  <a:pt x="508286" y="5768433"/>
                  <a:pt x="482926" y="5818380"/>
                </a:cubicBezTo>
                <a:cubicBezTo>
                  <a:pt x="457573" y="5868321"/>
                  <a:pt x="444890" y="5925567"/>
                  <a:pt x="444890" y="5990112"/>
                </a:cubicBezTo>
                <a:cubicBezTo>
                  <a:pt x="444890" y="6055425"/>
                  <a:pt x="458148" y="6112666"/>
                  <a:pt x="484657" y="6161845"/>
                </a:cubicBezTo>
                <a:cubicBezTo>
                  <a:pt x="511166" y="6211019"/>
                  <a:pt x="549393" y="6249248"/>
                  <a:pt x="599335" y="6276524"/>
                </a:cubicBezTo>
                <a:cubicBezTo>
                  <a:pt x="649281" y="6303805"/>
                  <a:pt x="709982" y="6317441"/>
                  <a:pt x="781444" y="6317441"/>
                </a:cubicBezTo>
                <a:lnTo>
                  <a:pt x="781444" y="6857998"/>
                </a:lnTo>
                <a:cubicBezTo>
                  <a:pt x="620850" y="6857998"/>
                  <a:pt x="482159" y="6821884"/>
                  <a:pt x="365368" y="6749656"/>
                </a:cubicBezTo>
                <a:cubicBezTo>
                  <a:pt x="248571" y="6677427"/>
                  <a:pt x="158480" y="6575809"/>
                  <a:pt x="95090" y="6444802"/>
                </a:cubicBezTo>
                <a:cubicBezTo>
                  <a:pt x="31694" y="6313794"/>
                  <a:pt x="0" y="6161462"/>
                  <a:pt x="0" y="5987807"/>
                </a:cubicBezTo>
                <a:cubicBezTo>
                  <a:pt x="0" y="5808775"/>
                  <a:pt x="29970" y="5653174"/>
                  <a:pt x="89899" y="5521011"/>
                </a:cubicBezTo>
                <a:cubicBezTo>
                  <a:pt x="149833" y="5388853"/>
                  <a:pt x="233397" y="5286463"/>
                  <a:pt x="340584" y="5213852"/>
                </a:cubicBezTo>
                <a:cubicBezTo>
                  <a:pt x="447776" y="5141240"/>
                  <a:pt x="572059" y="5104934"/>
                  <a:pt x="713443" y="5104934"/>
                </a:cubicBezTo>
                <a:cubicBezTo>
                  <a:pt x="803343" y="5104934"/>
                  <a:pt x="892475" y="5122994"/>
                  <a:pt x="980836" y="5159108"/>
                </a:cubicBezTo>
                <a:cubicBezTo>
                  <a:pt x="1069201" y="5195222"/>
                  <a:pt x="1166783" y="5259954"/>
                  <a:pt x="1273592" y="5353315"/>
                </a:cubicBezTo>
                <a:cubicBezTo>
                  <a:pt x="1380396" y="5446675"/>
                  <a:pt x="1508331" y="5579024"/>
                  <a:pt x="1657398" y="5750374"/>
                </a:cubicBezTo>
                <a:lnTo>
                  <a:pt x="1917874" y="6032754"/>
                </a:lnTo>
                <a:lnTo>
                  <a:pt x="1932862" y="6032754"/>
                </a:lnTo>
                <a:lnTo>
                  <a:pt x="1932862" y="5076119"/>
                </a:lnTo>
                <a:lnTo>
                  <a:pt x="2176890" y="5076119"/>
                </a:lnTo>
                <a:lnTo>
                  <a:pt x="2176890" y="4697341"/>
                </a:lnTo>
                <a:lnTo>
                  <a:pt x="2124187" y="4747285"/>
                </a:lnTo>
                <a:cubicBezTo>
                  <a:pt x="2053688" y="4804721"/>
                  <a:pt x="1972431" y="4853609"/>
                  <a:pt x="1880418" y="4893951"/>
                </a:cubicBezTo>
                <a:cubicBezTo>
                  <a:pt x="1696393" y="4974629"/>
                  <a:pt x="1474906" y="5014587"/>
                  <a:pt x="1215963" y="5013815"/>
                </a:cubicBezTo>
                <a:cubicBezTo>
                  <a:pt x="957020" y="5013048"/>
                  <a:pt x="737067" y="4972515"/>
                  <a:pt x="556118" y="4892220"/>
                </a:cubicBezTo>
                <a:cubicBezTo>
                  <a:pt x="375165" y="4811925"/>
                  <a:pt x="237235" y="4697434"/>
                  <a:pt x="142343" y="4548755"/>
                </a:cubicBezTo>
                <a:cubicBezTo>
                  <a:pt x="47449" y="4400071"/>
                  <a:pt x="0" y="4222769"/>
                  <a:pt x="0" y="4016838"/>
                </a:cubicBezTo>
                <a:cubicBezTo>
                  <a:pt x="0" y="3810914"/>
                  <a:pt x="47449" y="3633228"/>
                  <a:pt x="142343" y="3483778"/>
                </a:cubicBezTo>
                <a:cubicBezTo>
                  <a:pt x="237235" y="3334327"/>
                  <a:pt x="375356" y="3219260"/>
                  <a:pt x="556693" y="3138582"/>
                </a:cubicBezTo>
                <a:cubicBezTo>
                  <a:pt x="738031" y="3057898"/>
                  <a:pt x="957787" y="3017946"/>
                  <a:pt x="1215963" y="3018712"/>
                </a:cubicBezTo>
                <a:cubicBezTo>
                  <a:pt x="1475672" y="3018712"/>
                  <a:pt x="1697734" y="3059054"/>
                  <a:pt x="1882149" y="3139732"/>
                </a:cubicBezTo>
                <a:cubicBezTo>
                  <a:pt x="1974354" y="3180074"/>
                  <a:pt x="2055657" y="3228914"/>
                  <a:pt x="2126059" y="3286255"/>
                </a:cubicBezTo>
                <a:lnTo>
                  <a:pt x="2176890" y="3334455"/>
                </a:lnTo>
                <a:lnTo>
                  <a:pt x="2176890" y="2921836"/>
                </a:lnTo>
                <a:lnTo>
                  <a:pt x="1982420" y="2921836"/>
                </a:lnTo>
                <a:lnTo>
                  <a:pt x="1228640" y="2060863"/>
                </a:lnTo>
                <a:cubicBezTo>
                  <a:pt x="1170244" y="1996322"/>
                  <a:pt x="1116650" y="1941382"/>
                  <a:pt x="1067854" y="1896045"/>
                </a:cubicBezTo>
                <a:cubicBezTo>
                  <a:pt x="1019063" y="1850709"/>
                  <a:pt x="969889" y="1816135"/>
                  <a:pt x="920326" y="1792314"/>
                </a:cubicBezTo>
                <a:cubicBezTo>
                  <a:pt x="870768" y="1768493"/>
                  <a:pt x="816786" y="1756583"/>
                  <a:pt x="758390" y="1756583"/>
                </a:cubicBezTo>
                <a:cubicBezTo>
                  <a:pt x="693079" y="1756583"/>
                  <a:pt x="637180" y="1770798"/>
                  <a:pt x="590694" y="1799229"/>
                </a:cubicBezTo>
                <a:cubicBezTo>
                  <a:pt x="544208" y="1827662"/>
                  <a:pt x="508286" y="1866848"/>
                  <a:pt x="482926" y="1916794"/>
                </a:cubicBezTo>
                <a:cubicBezTo>
                  <a:pt x="457573" y="1966735"/>
                  <a:pt x="444890" y="2023981"/>
                  <a:pt x="444890" y="2088527"/>
                </a:cubicBezTo>
                <a:cubicBezTo>
                  <a:pt x="444890" y="2153839"/>
                  <a:pt x="458148" y="2211080"/>
                  <a:pt x="484657" y="2260260"/>
                </a:cubicBezTo>
                <a:cubicBezTo>
                  <a:pt x="511166" y="2309434"/>
                  <a:pt x="549394" y="2347662"/>
                  <a:pt x="599335" y="2374938"/>
                </a:cubicBezTo>
                <a:cubicBezTo>
                  <a:pt x="649281" y="2402220"/>
                  <a:pt x="709982" y="2415855"/>
                  <a:pt x="781444" y="2415855"/>
                </a:cubicBezTo>
                <a:lnTo>
                  <a:pt x="781444" y="2956412"/>
                </a:lnTo>
                <a:cubicBezTo>
                  <a:pt x="620850" y="2956412"/>
                  <a:pt x="482159" y="2920298"/>
                  <a:pt x="365368" y="2848069"/>
                </a:cubicBezTo>
                <a:cubicBezTo>
                  <a:pt x="248571" y="2775841"/>
                  <a:pt x="158480" y="2674223"/>
                  <a:pt x="95090" y="2543216"/>
                </a:cubicBezTo>
                <a:cubicBezTo>
                  <a:pt x="31694" y="2412208"/>
                  <a:pt x="0" y="2259877"/>
                  <a:pt x="0" y="2086221"/>
                </a:cubicBezTo>
                <a:cubicBezTo>
                  <a:pt x="0" y="1907189"/>
                  <a:pt x="29970" y="1751589"/>
                  <a:pt x="89899" y="1619426"/>
                </a:cubicBezTo>
                <a:cubicBezTo>
                  <a:pt x="149833" y="1487267"/>
                  <a:pt x="233397" y="1384877"/>
                  <a:pt x="340584" y="1312266"/>
                </a:cubicBezTo>
                <a:cubicBezTo>
                  <a:pt x="447776" y="1239654"/>
                  <a:pt x="572059" y="1203348"/>
                  <a:pt x="713443" y="1203348"/>
                </a:cubicBezTo>
                <a:cubicBezTo>
                  <a:pt x="803343" y="1203348"/>
                  <a:pt x="892475" y="1221403"/>
                  <a:pt x="980836" y="1257522"/>
                </a:cubicBezTo>
                <a:cubicBezTo>
                  <a:pt x="1069201" y="1293636"/>
                  <a:pt x="1166783" y="1358368"/>
                  <a:pt x="1273592" y="1451729"/>
                </a:cubicBezTo>
                <a:cubicBezTo>
                  <a:pt x="1380396" y="1545089"/>
                  <a:pt x="1508331" y="1677438"/>
                  <a:pt x="1657398" y="1848788"/>
                </a:cubicBezTo>
                <a:lnTo>
                  <a:pt x="1917874" y="2131168"/>
                </a:lnTo>
                <a:lnTo>
                  <a:pt x="1932862" y="2131168"/>
                </a:lnTo>
                <a:lnTo>
                  <a:pt x="1932862" y="1174533"/>
                </a:lnTo>
                <a:lnTo>
                  <a:pt x="2176890" y="1174533"/>
                </a:lnTo>
                <a:lnTo>
                  <a:pt x="2176890" y="569367"/>
                </a:lnTo>
                <a:lnTo>
                  <a:pt x="564758" y="569367"/>
                </a:lnTo>
                <a:lnTo>
                  <a:pt x="564758" y="583200"/>
                </a:lnTo>
                <a:lnTo>
                  <a:pt x="887479" y="1111081"/>
                </a:lnTo>
                <a:lnTo>
                  <a:pt x="394176" y="1111081"/>
                </a:lnTo>
                <a:lnTo>
                  <a:pt x="32274" y="529031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6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51419 0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A8FB8-230D-43CC-9792-4786091F559C}"/>
              </a:ext>
            </a:extLst>
          </p:cNvPr>
          <p:cNvGrpSpPr/>
          <p:nvPr userDrawn="1"/>
        </p:nvGrpSpPr>
        <p:grpSpPr>
          <a:xfrm>
            <a:off x="1002678" y="0"/>
            <a:ext cx="5386661" cy="6858000"/>
            <a:chOff x="1840365" y="823276"/>
            <a:chExt cx="3853960" cy="4906650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171F43-11B5-4DD5-8F59-E8D33D83463B}"/>
                </a:ext>
              </a:extLst>
            </p:cNvPr>
            <p:cNvSpPr/>
            <p:nvPr/>
          </p:nvSpPr>
          <p:spPr>
            <a:xfrm>
              <a:off x="4135288" y="3360452"/>
              <a:ext cx="1115323" cy="2369474"/>
            </a:xfrm>
            <a:custGeom>
              <a:avLst/>
              <a:gdLst/>
              <a:ahLst/>
              <a:cxnLst/>
              <a:rect l="l" t="t" r="r" b="b"/>
              <a:pathLst>
                <a:path w="208684" h="443345">
                  <a:moveTo>
                    <a:pt x="109321" y="0"/>
                  </a:moveTo>
                  <a:lnTo>
                    <a:pt x="208684" y="0"/>
                  </a:lnTo>
                  <a:lnTo>
                    <a:pt x="208684" y="443345"/>
                  </a:lnTo>
                  <a:lnTo>
                    <a:pt x="101745" y="443345"/>
                  </a:lnTo>
                  <a:lnTo>
                    <a:pt x="101745" y="100012"/>
                  </a:lnTo>
                  <a:lnTo>
                    <a:pt x="99147" y="100012"/>
                  </a:lnTo>
                  <a:lnTo>
                    <a:pt x="0" y="160626"/>
                  </a:lnTo>
                  <a:lnTo>
                    <a:pt x="0" y="67973"/>
                  </a:lnTo>
                  <a:lnTo>
                    <a:pt x="109321" y="0"/>
                  </a:lnTo>
                  <a:close/>
                </a:path>
              </a:pathLst>
            </a:custGeom>
            <a:ln cap="rnd">
              <a:noFill/>
              <a:prstDash val="dash"/>
            </a:ln>
            <a:effectLst>
              <a:outerShdw blurRad="812800" dist="609600" dir="600000" sx="95000" sy="95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A98AE9-8288-4B74-8A56-5CDA3766205C}"/>
                </a:ext>
              </a:extLst>
            </p:cNvPr>
            <p:cNvSpPr/>
            <p:nvPr/>
          </p:nvSpPr>
          <p:spPr>
            <a:xfrm>
              <a:off x="3691575" y="823276"/>
              <a:ext cx="2002750" cy="2459722"/>
            </a:xfrm>
            <a:custGeom>
              <a:avLst/>
              <a:gdLst/>
              <a:ahLst/>
              <a:cxnLst/>
              <a:rect l="l" t="t" r="r" b="b"/>
              <a:pathLst>
                <a:path w="374727" h="460231">
                  <a:moveTo>
                    <a:pt x="187256" y="0"/>
                  </a:moveTo>
                  <a:cubicBezTo>
                    <a:pt x="225933" y="0"/>
                    <a:pt x="259306" y="8912"/>
                    <a:pt x="287376" y="26735"/>
                  </a:cubicBezTo>
                  <a:cubicBezTo>
                    <a:pt x="315446" y="44558"/>
                    <a:pt x="337058" y="70500"/>
                    <a:pt x="352211" y="104559"/>
                  </a:cubicBezTo>
                  <a:cubicBezTo>
                    <a:pt x="367365" y="138618"/>
                    <a:pt x="374869" y="179893"/>
                    <a:pt x="374725" y="228384"/>
                  </a:cubicBezTo>
                  <a:cubicBezTo>
                    <a:pt x="374725" y="277163"/>
                    <a:pt x="367148" y="318871"/>
                    <a:pt x="351995" y="353508"/>
                  </a:cubicBezTo>
                  <a:cubicBezTo>
                    <a:pt x="336841" y="388144"/>
                    <a:pt x="315302" y="414590"/>
                    <a:pt x="287376" y="432847"/>
                  </a:cubicBezTo>
                  <a:cubicBezTo>
                    <a:pt x="259451" y="451103"/>
                    <a:pt x="226077" y="460231"/>
                    <a:pt x="187256" y="460231"/>
                  </a:cubicBezTo>
                  <a:cubicBezTo>
                    <a:pt x="148578" y="460231"/>
                    <a:pt x="115241" y="451031"/>
                    <a:pt x="87243" y="432630"/>
                  </a:cubicBezTo>
                  <a:cubicBezTo>
                    <a:pt x="59245" y="414230"/>
                    <a:pt x="37670" y="387747"/>
                    <a:pt x="22516" y="353183"/>
                  </a:cubicBezTo>
                  <a:cubicBezTo>
                    <a:pt x="7363" y="318619"/>
                    <a:pt x="-142" y="277019"/>
                    <a:pt x="3" y="228384"/>
                  </a:cubicBezTo>
                  <a:cubicBezTo>
                    <a:pt x="147" y="179749"/>
                    <a:pt x="7760" y="138437"/>
                    <a:pt x="22841" y="104451"/>
                  </a:cubicBezTo>
                  <a:cubicBezTo>
                    <a:pt x="37922" y="70464"/>
                    <a:pt x="59426" y="44558"/>
                    <a:pt x="87351" y="26735"/>
                  </a:cubicBezTo>
                  <a:cubicBezTo>
                    <a:pt x="115277" y="8912"/>
                    <a:pt x="148578" y="0"/>
                    <a:pt x="187256" y="0"/>
                  </a:cubicBezTo>
                  <a:close/>
                  <a:moveTo>
                    <a:pt x="187256" y="87024"/>
                  </a:moveTo>
                  <a:cubicBezTo>
                    <a:pt x="164309" y="87024"/>
                    <a:pt x="145764" y="98606"/>
                    <a:pt x="131621" y="121769"/>
                  </a:cubicBezTo>
                  <a:cubicBezTo>
                    <a:pt x="117478" y="144932"/>
                    <a:pt x="110334" y="180470"/>
                    <a:pt x="110190" y="228384"/>
                  </a:cubicBezTo>
                  <a:cubicBezTo>
                    <a:pt x="110045" y="260855"/>
                    <a:pt x="113184" y="287771"/>
                    <a:pt x="119606" y="309130"/>
                  </a:cubicBezTo>
                  <a:cubicBezTo>
                    <a:pt x="126029" y="330489"/>
                    <a:pt x="135084" y="346400"/>
                    <a:pt x="146774" y="356863"/>
                  </a:cubicBezTo>
                  <a:cubicBezTo>
                    <a:pt x="158464" y="367326"/>
                    <a:pt x="171958" y="372558"/>
                    <a:pt x="187256" y="372558"/>
                  </a:cubicBezTo>
                  <a:cubicBezTo>
                    <a:pt x="210346" y="372558"/>
                    <a:pt x="229036" y="360760"/>
                    <a:pt x="243323" y="337164"/>
                  </a:cubicBezTo>
                  <a:cubicBezTo>
                    <a:pt x="257611" y="313568"/>
                    <a:pt x="264682" y="277308"/>
                    <a:pt x="264538" y="228384"/>
                  </a:cubicBezTo>
                  <a:cubicBezTo>
                    <a:pt x="264538" y="196345"/>
                    <a:pt x="261291" y="169899"/>
                    <a:pt x="254796" y="149045"/>
                  </a:cubicBezTo>
                  <a:cubicBezTo>
                    <a:pt x="248302" y="128191"/>
                    <a:pt x="239282" y="112641"/>
                    <a:pt x="227737" y="102394"/>
                  </a:cubicBezTo>
                  <a:cubicBezTo>
                    <a:pt x="216191" y="92147"/>
                    <a:pt x="202698" y="87024"/>
                    <a:pt x="187256" y="87024"/>
                  </a:cubicBezTo>
                  <a:close/>
                </a:path>
              </a:pathLst>
            </a:custGeom>
            <a:ln cap="rnd">
              <a:noFill/>
              <a:prstDash val="dash"/>
            </a:ln>
            <a:effectLst>
              <a:outerShdw blurRad="812800" dist="609600" dir="600000" sx="95000" sy="95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FA491575-258B-4A3E-AD89-035467977218}"/>
                </a:ext>
              </a:extLst>
            </p:cNvPr>
            <p:cNvSpPr/>
            <p:nvPr/>
          </p:nvSpPr>
          <p:spPr>
            <a:xfrm>
              <a:off x="1840365" y="3328054"/>
              <a:ext cx="1788684" cy="2401872"/>
            </a:xfrm>
            <a:custGeom>
              <a:avLst/>
              <a:gdLst/>
              <a:ahLst/>
              <a:cxnLst/>
              <a:rect l="l" t="t" r="r" b="b"/>
              <a:pathLst>
                <a:path w="334674" h="449407">
                  <a:moveTo>
                    <a:pt x="163440" y="0"/>
                  </a:moveTo>
                  <a:cubicBezTo>
                    <a:pt x="197066" y="0"/>
                    <a:pt x="226291" y="5629"/>
                    <a:pt x="251114" y="16885"/>
                  </a:cubicBezTo>
                  <a:cubicBezTo>
                    <a:pt x="275936" y="28142"/>
                    <a:pt x="295167" y="43837"/>
                    <a:pt x="308805" y="63969"/>
                  </a:cubicBezTo>
                  <a:cubicBezTo>
                    <a:pt x="322443" y="84102"/>
                    <a:pt x="329262" y="107445"/>
                    <a:pt x="329262" y="134000"/>
                  </a:cubicBezTo>
                  <a:cubicBezTo>
                    <a:pt x="329262" y="150885"/>
                    <a:pt x="325871" y="167626"/>
                    <a:pt x="319087" y="184222"/>
                  </a:cubicBezTo>
                  <a:cubicBezTo>
                    <a:pt x="312304" y="200819"/>
                    <a:pt x="300146" y="219147"/>
                    <a:pt x="282611" y="239208"/>
                  </a:cubicBezTo>
                  <a:cubicBezTo>
                    <a:pt x="265076" y="259268"/>
                    <a:pt x="240218" y="283297"/>
                    <a:pt x="208035" y="311295"/>
                  </a:cubicBezTo>
                  <a:lnTo>
                    <a:pt x="154998" y="360218"/>
                  </a:lnTo>
                  <a:lnTo>
                    <a:pt x="154998" y="363033"/>
                  </a:lnTo>
                  <a:lnTo>
                    <a:pt x="334674" y="363033"/>
                  </a:lnTo>
                  <a:lnTo>
                    <a:pt x="334674" y="449407"/>
                  </a:lnTo>
                  <a:lnTo>
                    <a:pt x="6494" y="449407"/>
                  </a:lnTo>
                  <a:lnTo>
                    <a:pt x="6494" y="372341"/>
                  </a:lnTo>
                  <a:lnTo>
                    <a:pt x="168203" y="230765"/>
                  </a:lnTo>
                  <a:cubicBezTo>
                    <a:pt x="180325" y="219797"/>
                    <a:pt x="190644" y="209731"/>
                    <a:pt x="199159" y="200566"/>
                  </a:cubicBezTo>
                  <a:cubicBezTo>
                    <a:pt x="207674" y="191402"/>
                    <a:pt x="214168" y="182166"/>
                    <a:pt x="218642" y="172857"/>
                  </a:cubicBezTo>
                  <a:cubicBezTo>
                    <a:pt x="223116" y="163549"/>
                    <a:pt x="225353" y="153410"/>
                    <a:pt x="225353" y="142442"/>
                  </a:cubicBezTo>
                  <a:cubicBezTo>
                    <a:pt x="225353" y="130175"/>
                    <a:pt x="222683" y="119676"/>
                    <a:pt x="217343" y="110945"/>
                  </a:cubicBezTo>
                  <a:cubicBezTo>
                    <a:pt x="212003" y="102214"/>
                    <a:pt x="204643" y="95467"/>
                    <a:pt x="195262" y="90704"/>
                  </a:cubicBezTo>
                  <a:cubicBezTo>
                    <a:pt x="185882" y="85942"/>
                    <a:pt x="175130" y="83560"/>
                    <a:pt x="163007" y="83560"/>
                  </a:cubicBezTo>
                  <a:cubicBezTo>
                    <a:pt x="150740" y="83560"/>
                    <a:pt x="139989" y="86050"/>
                    <a:pt x="130752" y="91029"/>
                  </a:cubicBezTo>
                  <a:cubicBezTo>
                    <a:pt x="121516" y="96008"/>
                    <a:pt x="114336" y="103188"/>
                    <a:pt x="109213" y="112568"/>
                  </a:cubicBezTo>
                  <a:cubicBezTo>
                    <a:pt x="104089" y="121949"/>
                    <a:pt x="101528" y="133350"/>
                    <a:pt x="101528" y="146772"/>
                  </a:cubicBezTo>
                  <a:lnTo>
                    <a:pt x="0" y="146772"/>
                  </a:lnTo>
                  <a:cubicBezTo>
                    <a:pt x="0" y="116609"/>
                    <a:pt x="6783" y="90560"/>
                    <a:pt x="20349" y="68624"/>
                  </a:cubicBezTo>
                  <a:cubicBezTo>
                    <a:pt x="33915" y="46687"/>
                    <a:pt x="53001" y="29766"/>
                    <a:pt x="77607" y="17860"/>
                  </a:cubicBezTo>
                  <a:cubicBezTo>
                    <a:pt x="102213" y="5953"/>
                    <a:pt x="130824" y="0"/>
                    <a:pt x="163440" y="0"/>
                  </a:cubicBezTo>
                  <a:close/>
                </a:path>
              </a:pathLst>
            </a:custGeom>
            <a:ln cap="rnd">
              <a:noFill/>
              <a:prstDash val="dash"/>
            </a:ln>
            <a:effectLst>
              <a:outerShdw blurRad="812800" dist="609600" dir="600000" sx="95000" sy="95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EBA70E-194C-4A13-9845-BA214E2CB69E}"/>
                </a:ext>
              </a:extLst>
            </p:cNvPr>
            <p:cNvSpPr/>
            <p:nvPr/>
          </p:nvSpPr>
          <p:spPr>
            <a:xfrm>
              <a:off x="1840365" y="823276"/>
              <a:ext cx="1788684" cy="2401872"/>
            </a:xfrm>
            <a:custGeom>
              <a:avLst/>
              <a:gdLst/>
              <a:ahLst/>
              <a:cxnLst/>
              <a:rect l="l" t="t" r="r" b="b"/>
              <a:pathLst>
                <a:path w="334674" h="449407">
                  <a:moveTo>
                    <a:pt x="163440" y="0"/>
                  </a:moveTo>
                  <a:cubicBezTo>
                    <a:pt x="197066" y="0"/>
                    <a:pt x="226291" y="5629"/>
                    <a:pt x="251114" y="16885"/>
                  </a:cubicBezTo>
                  <a:cubicBezTo>
                    <a:pt x="275936" y="28142"/>
                    <a:pt x="295167" y="43837"/>
                    <a:pt x="308805" y="63969"/>
                  </a:cubicBezTo>
                  <a:cubicBezTo>
                    <a:pt x="322443" y="84102"/>
                    <a:pt x="329262" y="107445"/>
                    <a:pt x="329262" y="134000"/>
                  </a:cubicBezTo>
                  <a:cubicBezTo>
                    <a:pt x="329262" y="150885"/>
                    <a:pt x="325870" y="167626"/>
                    <a:pt x="319087" y="184222"/>
                  </a:cubicBezTo>
                  <a:cubicBezTo>
                    <a:pt x="312304" y="200819"/>
                    <a:pt x="300146" y="219147"/>
                    <a:pt x="282611" y="239208"/>
                  </a:cubicBezTo>
                  <a:cubicBezTo>
                    <a:pt x="265076" y="259268"/>
                    <a:pt x="240218" y="283297"/>
                    <a:pt x="208035" y="311295"/>
                  </a:cubicBezTo>
                  <a:lnTo>
                    <a:pt x="154998" y="360218"/>
                  </a:lnTo>
                  <a:lnTo>
                    <a:pt x="154998" y="363033"/>
                  </a:lnTo>
                  <a:lnTo>
                    <a:pt x="334674" y="363033"/>
                  </a:lnTo>
                  <a:lnTo>
                    <a:pt x="334674" y="449407"/>
                  </a:lnTo>
                  <a:lnTo>
                    <a:pt x="6494" y="449407"/>
                  </a:lnTo>
                  <a:lnTo>
                    <a:pt x="6494" y="372341"/>
                  </a:lnTo>
                  <a:lnTo>
                    <a:pt x="168203" y="230765"/>
                  </a:lnTo>
                  <a:cubicBezTo>
                    <a:pt x="180325" y="219797"/>
                    <a:pt x="190644" y="209731"/>
                    <a:pt x="199159" y="200566"/>
                  </a:cubicBezTo>
                  <a:cubicBezTo>
                    <a:pt x="207674" y="191402"/>
                    <a:pt x="214168" y="182166"/>
                    <a:pt x="218642" y="172857"/>
                  </a:cubicBezTo>
                  <a:cubicBezTo>
                    <a:pt x="223116" y="163549"/>
                    <a:pt x="225353" y="153410"/>
                    <a:pt x="225353" y="142442"/>
                  </a:cubicBezTo>
                  <a:cubicBezTo>
                    <a:pt x="225353" y="130175"/>
                    <a:pt x="222683" y="119676"/>
                    <a:pt x="217343" y="110945"/>
                  </a:cubicBezTo>
                  <a:cubicBezTo>
                    <a:pt x="212003" y="102214"/>
                    <a:pt x="204643" y="95467"/>
                    <a:pt x="195262" y="90704"/>
                  </a:cubicBezTo>
                  <a:cubicBezTo>
                    <a:pt x="185882" y="85942"/>
                    <a:pt x="175130" y="83560"/>
                    <a:pt x="163007" y="83560"/>
                  </a:cubicBezTo>
                  <a:cubicBezTo>
                    <a:pt x="150740" y="83560"/>
                    <a:pt x="139989" y="86050"/>
                    <a:pt x="130752" y="91029"/>
                  </a:cubicBezTo>
                  <a:cubicBezTo>
                    <a:pt x="121516" y="96008"/>
                    <a:pt x="114336" y="103188"/>
                    <a:pt x="109213" y="112568"/>
                  </a:cubicBezTo>
                  <a:cubicBezTo>
                    <a:pt x="104089" y="121949"/>
                    <a:pt x="101528" y="133350"/>
                    <a:pt x="101528" y="146772"/>
                  </a:cubicBezTo>
                  <a:lnTo>
                    <a:pt x="0" y="146772"/>
                  </a:lnTo>
                  <a:cubicBezTo>
                    <a:pt x="0" y="116609"/>
                    <a:pt x="6783" y="90560"/>
                    <a:pt x="20349" y="68624"/>
                  </a:cubicBezTo>
                  <a:cubicBezTo>
                    <a:pt x="33915" y="46687"/>
                    <a:pt x="53001" y="29766"/>
                    <a:pt x="77607" y="17860"/>
                  </a:cubicBezTo>
                  <a:cubicBezTo>
                    <a:pt x="102213" y="5953"/>
                    <a:pt x="130824" y="0"/>
                    <a:pt x="163440" y="0"/>
                  </a:cubicBezTo>
                  <a:close/>
                </a:path>
              </a:pathLst>
            </a:custGeom>
            <a:ln cap="rnd">
              <a:noFill/>
              <a:prstDash val="dash"/>
            </a:ln>
            <a:effectLst>
              <a:outerShdw blurRad="812800" dist="609600" dir="600000" sx="95000" sy="95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latin typeface="Montserrat" pitchFamily="2" charset="-52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D2CBBB-9BCA-4639-924C-11337973ADFD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594905" y="0"/>
            <a:ext cx="5386658" cy="6858002"/>
          </a:xfrm>
          <a:custGeom>
            <a:avLst/>
            <a:gdLst>
              <a:gd name="connsiteX0" fmla="*/ 2879195 w 3853959"/>
              <a:gd name="connsiteY0" fmla="*/ 2537176 h 4906650"/>
              <a:gd name="connsiteX1" fmla="*/ 3410246 w 3853959"/>
              <a:gd name="connsiteY1" fmla="*/ 2537176 h 4906650"/>
              <a:gd name="connsiteX2" fmla="*/ 3410246 w 3853959"/>
              <a:gd name="connsiteY2" fmla="*/ 4906650 h 4906650"/>
              <a:gd name="connsiteX3" fmla="*/ 2838705 w 3853959"/>
              <a:gd name="connsiteY3" fmla="*/ 4906650 h 4906650"/>
              <a:gd name="connsiteX4" fmla="*/ 2838705 w 3853959"/>
              <a:gd name="connsiteY4" fmla="*/ 3071694 h 4906650"/>
              <a:gd name="connsiteX5" fmla="*/ 2824820 w 3853959"/>
              <a:gd name="connsiteY5" fmla="*/ 3071694 h 4906650"/>
              <a:gd name="connsiteX6" fmla="*/ 2294923 w 3853959"/>
              <a:gd name="connsiteY6" fmla="*/ 3395648 h 4906650"/>
              <a:gd name="connsiteX7" fmla="*/ 2294923 w 3853959"/>
              <a:gd name="connsiteY7" fmla="*/ 2900460 h 4906650"/>
              <a:gd name="connsiteX8" fmla="*/ 873514 w 3853959"/>
              <a:gd name="connsiteY8" fmla="*/ 2504778 h 4906650"/>
              <a:gd name="connsiteX9" fmla="*/ 1342093 w 3853959"/>
              <a:gd name="connsiteY9" fmla="*/ 2595021 h 4906650"/>
              <a:gd name="connsiteX10" fmla="*/ 1650426 w 3853959"/>
              <a:gd name="connsiteY10" fmla="*/ 2846663 h 4906650"/>
              <a:gd name="connsiteX11" fmla="*/ 1759759 w 3853959"/>
              <a:gd name="connsiteY11" fmla="*/ 3220946 h 4906650"/>
              <a:gd name="connsiteX12" fmla="*/ 1705379 w 3853959"/>
              <a:gd name="connsiteY12" fmla="*/ 3489359 h 4906650"/>
              <a:gd name="connsiteX13" fmla="*/ 1510431 w 3853959"/>
              <a:gd name="connsiteY13" fmla="*/ 3783234 h 4906650"/>
              <a:gd name="connsiteX14" fmla="*/ 1111855 w 3853959"/>
              <a:gd name="connsiteY14" fmla="*/ 4168506 h 4906650"/>
              <a:gd name="connsiteX15" fmla="*/ 828396 w 3853959"/>
              <a:gd name="connsiteY15" fmla="*/ 4429976 h 4906650"/>
              <a:gd name="connsiteX16" fmla="*/ 828396 w 3853959"/>
              <a:gd name="connsiteY16" fmla="*/ 4445021 h 4906650"/>
              <a:gd name="connsiteX17" fmla="*/ 1788684 w 3853959"/>
              <a:gd name="connsiteY17" fmla="*/ 4445021 h 4906650"/>
              <a:gd name="connsiteX18" fmla="*/ 1788684 w 3853959"/>
              <a:gd name="connsiteY18" fmla="*/ 4906650 h 4906650"/>
              <a:gd name="connsiteX19" fmla="*/ 34708 w 3853959"/>
              <a:gd name="connsiteY19" fmla="*/ 4906650 h 4906650"/>
              <a:gd name="connsiteX20" fmla="*/ 34708 w 3853959"/>
              <a:gd name="connsiteY20" fmla="*/ 4494768 h 4906650"/>
              <a:gd name="connsiteX21" fmla="*/ 898971 w 3853959"/>
              <a:gd name="connsiteY21" fmla="*/ 3738110 h 4906650"/>
              <a:gd name="connsiteX22" fmla="*/ 1064417 w 3853959"/>
              <a:gd name="connsiteY22" fmla="*/ 3576710 h 4906650"/>
              <a:gd name="connsiteX23" fmla="*/ 1168545 w 3853959"/>
              <a:gd name="connsiteY23" fmla="*/ 3428619 h 4906650"/>
              <a:gd name="connsiteX24" fmla="*/ 1204412 w 3853959"/>
              <a:gd name="connsiteY24" fmla="*/ 3266065 h 4906650"/>
              <a:gd name="connsiteX25" fmla="*/ 1161602 w 3853959"/>
              <a:gd name="connsiteY25" fmla="*/ 3097728 h 4906650"/>
              <a:gd name="connsiteX26" fmla="*/ 1043589 w 3853959"/>
              <a:gd name="connsiteY26" fmla="*/ 2989549 h 4906650"/>
              <a:gd name="connsiteX27" fmla="*/ 871200 w 3853959"/>
              <a:gd name="connsiteY27" fmla="*/ 2951368 h 4906650"/>
              <a:gd name="connsiteX28" fmla="*/ 698812 w 3853959"/>
              <a:gd name="connsiteY28" fmla="*/ 2991286 h 4906650"/>
              <a:gd name="connsiteX29" fmla="*/ 583695 w 3853959"/>
              <a:gd name="connsiteY29" fmla="*/ 3106402 h 4906650"/>
              <a:gd name="connsiteX30" fmla="*/ 542622 w 3853959"/>
              <a:gd name="connsiteY30" fmla="*/ 3289206 h 4906650"/>
              <a:gd name="connsiteX31" fmla="*/ 0 w 3853959"/>
              <a:gd name="connsiteY31" fmla="*/ 3289206 h 4906650"/>
              <a:gd name="connsiteX32" fmla="*/ 108757 w 3853959"/>
              <a:gd name="connsiteY32" fmla="*/ 2871542 h 4906650"/>
              <a:gd name="connsiteX33" fmla="*/ 414775 w 3853959"/>
              <a:gd name="connsiteY33" fmla="*/ 2600232 h 4906650"/>
              <a:gd name="connsiteX34" fmla="*/ 873514 w 3853959"/>
              <a:gd name="connsiteY34" fmla="*/ 2504778 h 4906650"/>
              <a:gd name="connsiteX35" fmla="*/ 2852011 w 3853959"/>
              <a:gd name="connsiteY35" fmla="*/ 465103 h 4906650"/>
              <a:gd name="connsiteX36" fmla="*/ 2554666 w 3853959"/>
              <a:gd name="connsiteY36" fmla="*/ 650799 h 4906650"/>
              <a:gd name="connsiteX37" fmla="*/ 2440127 w 3853959"/>
              <a:gd name="connsiteY37" fmla="*/ 1220607 h 4906650"/>
              <a:gd name="connsiteX38" fmla="*/ 2490451 w 3853959"/>
              <a:gd name="connsiteY38" fmla="*/ 1652157 h 4906650"/>
              <a:gd name="connsiteX39" fmla="*/ 2635652 w 3853959"/>
              <a:gd name="connsiteY39" fmla="*/ 1907268 h 4906650"/>
              <a:gd name="connsiteX40" fmla="*/ 2852011 w 3853959"/>
              <a:gd name="connsiteY40" fmla="*/ 1991150 h 4906650"/>
              <a:gd name="connsiteX41" fmla="*/ 3151664 w 3853959"/>
              <a:gd name="connsiteY41" fmla="*/ 1801986 h 4906650"/>
              <a:gd name="connsiteX42" fmla="*/ 3265049 w 3853959"/>
              <a:gd name="connsiteY42" fmla="*/ 1220607 h 4906650"/>
              <a:gd name="connsiteX43" fmla="*/ 3212982 w 3853959"/>
              <a:gd name="connsiteY43" fmla="*/ 796577 h 4906650"/>
              <a:gd name="connsiteX44" fmla="*/ 3068364 w 3853959"/>
              <a:gd name="connsiteY44" fmla="*/ 547249 h 4906650"/>
              <a:gd name="connsiteX45" fmla="*/ 2852011 w 3853959"/>
              <a:gd name="connsiteY45" fmla="*/ 465103 h 4906650"/>
              <a:gd name="connsiteX46" fmla="*/ 2852011 w 3853959"/>
              <a:gd name="connsiteY46" fmla="*/ 0 h 4906650"/>
              <a:gd name="connsiteX47" fmla="*/ 3387108 w 3853959"/>
              <a:gd name="connsiteY47" fmla="*/ 142886 h 4906650"/>
              <a:gd name="connsiteX48" fmla="*/ 3733622 w 3853959"/>
              <a:gd name="connsiteY48" fmla="*/ 558820 h 4906650"/>
              <a:gd name="connsiteX49" fmla="*/ 3853949 w 3853959"/>
              <a:gd name="connsiteY49" fmla="*/ 1220607 h 4906650"/>
              <a:gd name="connsiteX50" fmla="*/ 3732468 w 3853959"/>
              <a:gd name="connsiteY50" fmla="*/ 1889337 h 4906650"/>
              <a:gd name="connsiteX51" fmla="*/ 3387108 w 3853959"/>
              <a:gd name="connsiteY51" fmla="*/ 2313367 h 4906650"/>
              <a:gd name="connsiteX52" fmla="*/ 2852011 w 3853959"/>
              <a:gd name="connsiteY52" fmla="*/ 2459722 h 4906650"/>
              <a:gd name="connsiteX53" fmla="*/ 2317485 w 3853959"/>
              <a:gd name="connsiteY53" fmla="*/ 2312207 h 4906650"/>
              <a:gd name="connsiteX54" fmla="*/ 1971548 w 3853959"/>
              <a:gd name="connsiteY54" fmla="*/ 1887600 h 4906650"/>
              <a:gd name="connsiteX55" fmla="*/ 1851226 w 3853959"/>
              <a:gd name="connsiteY55" fmla="*/ 1220607 h 4906650"/>
              <a:gd name="connsiteX56" fmla="*/ 1973285 w 3853959"/>
              <a:gd name="connsiteY56" fmla="*/ 558242 h 4906650"/>
              <a:gd name="connsiteX57" fmla="*/ 2318063 w 3853959"/>
              <a:gd name="connsiteY57" fmla="*/ 142886 h 4906650"/>
              <a:gd name="connsiteX58" fmla="*/ 2852011 w 3853959"/>
              <a:gd name="connsiteY58" fmla="*/ 0 h 4906650"/>
              <a:gd name="connsiteX59" fmla="*/ 873514 w 3853959"/>
              <a:gd name="connsiteY59" fmla="*/ 0 h 4906650"/>
              <a:gd name="connsiteX60" fmla="*/ 1342093 w 3853959"/>
              <a:gd name="connsiteY60" fmla="*/ 90242 h 4906650"/>
              <a:gd name="connsiteX61" fmla="*/ 1650426 w 3853959"/>
              <a:gd name="connsiteY61" fmla="*/ 341885 h 4906650"/>
              <a:gd name="connsiteX62" fmla="*/ 1759759 w 3853959"/>
              <a:gd name="connsiteY62" fmla="*/ 716168 h 4906650"/>
              <a:gd name="connsiteX63" fmla="*/ 1705379 w 3853959"/>
              <a:gd name="connsiteY63" fmla="*/ 984581 h 4906650"/>
              <a:gd name="connsiteX64" fmla="*/ 1510431 w 3853959"/>
              <a:gd name="connsiteY64" fmla="*/ 1278456 h 4906650"/>
              <a:gd name="connsiteX65" fmla="*/ 1111855 w 3853959"/>
              <a:gd name="connsiteY65" fmla="*/ 1663727 h 4906650"/>
              <a:gd name="connsiteX66" fmla="*/ 828396 w 3853959"/>
              <a:gd name="connsiteY66" fmla="*/ 1925198 h 4906650"/>
              <a:gd name="connsiteX67" fmla="*/ 828396 w 3853959"/>
              <a:gd name="connsiteY67" fmla="*/ 1940243 h 4906650"/>
              <a:gd name="connsiteX68" fmla="*/ 1788684 w 3853959"/>
              <a:gd name="connsiteY68" fmla="*/ 1940243 h 4906650"/>
              <a:gd name="connsiteX69" fmla="*/ 1788684 w 3853959"/>
              <a:gd name="connsiteY69" fmla="*/ 2401872 h 4906650"/>
              <a:gd name="connsiteX70" fmla="*/ 34708 w 3853959"/>
              <a:gd name="connsiteY70" fmla="*/ 2401872 h 4906650"/>
              <a:gd name="connsiteX71" fmla="*/ 34708 w 3853959"/>
              <a:gd name="connsiteY71" fmla="*/ 1989990 h 4906650"/>
              <a:gd name="connsiteX72" fmla="*/ 898971 w 3853959"/>
              <a:gd name="connsiteY72" fmla="*/ 1233332 h 4906650"/>
              <a:gd name="connsiteX73" fmla="*/ 1064417 w 3853959"/>
              <a:gd name="connsiteY73" fmla="*/ 1071932 h 4906650"/>
              <a:gd name="connsiteX74" fmla="*/ 1168545 w 3853959"/>
              <a:gd name="connsiteY74" fmla="*/ 923841 h 4906650"/>
              <a:gd name="connsiteX75" fmla="*/ 1204412 w 3853959"/>
              <a:gd name="connsiteY75" fmla="*/ 761287 h 4906650"/>
              <a:gd name="connsiteX76" fmla="*/ 1161602 w 3853959"/>
              <a:gd name="connsiteY76" fmla="*/ 592950 h 4906650"/>
              <a:gd name="connsiteX77" fmla="*/ 1043589 w 3853959"/>
              <a:gd name="connsiteY77" fmla="*/ 484771 h 4906650"/>
              <a:gd name="connsiteX78" fmla="*/ 871200 w 3853959"/>
              <a:gd name="connsiteY78" fmla="*/ 446590 h 4906650"/>
              <a:gd name="connsiteX79" fmla="*/ 698812 w 3853959"/>
              <a:gd name="connsiteY79" fmla="*/ 486508 h 4906650"/>
              <a:gd name="connsiteX80" fmla="*/ 583695 w 3853959"/>
              <a:gd name="connsiteY80" fmla="*/ 601624 h 4906650"/>
              <a:gd name="connsiteX81" fmla="*/ 542622 w 3853959"/>
              <a:gd name="connsiteY81" fmla="*/ 784428 h 4906650"/>
              <a:gd name="connsiteX82" fmla="*/ 0 w 3853959"/>
              <a:gd name="connsiteY82" fmla="*/ 784428 h 4906650"/>
              <a:gd name="connsiteX83" fmla="*/ 108757 w 3853959"/>
              <a:gd name="connsiteY83" fmla="*/ 366764 h 4906650"/>
              <a:gd name="connsiteX84" fmla="*/ 414775 w 3853959"/>
              <a:gd name="connsiteY84" fmla="*/ 95454 h 4906650"/>
              <a:gd name="connsiteX85" fmla="*/ 873514 w 3853959"/>
              <a:gd name="connsiteY85" fmla="*/ 0 h 490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853959" h="4906650">
                <a:moveTo>
                  <a:pt x="2879195" y="2537176"/>
                </a:moveTo>
                <a:lnTo>
                  <a:pt x="3410246" y="2537176"/>
                </a:lnTo>
                <a:lnTo>
                  <a:pt x="3410246" y="4906650"/>
                </a:lnTo>
                <a:lnTo>
                  <a:pt x="2838705" y="4906650"/>
                </a:lnTo>
                <a:lnTo>
                  <a:pt x="2838705" y="3071694"/>
                </a:lnTo>
                <a:lnTo>
                  <a:pt x="2824820" y="3071694"/>
                </a:lnTo>
                <a:lnTo>
                  <a:pt x="2294923" y="3395648"/>
                </a:lnTo>
                <a:lnTo>
                  <a:pt x="2294923" y="2900460"/>
                </a:lnTo>
                <a:close/>
                <a:moveTo>
                  <a:pt x="873514" y="2504778"/>
                </a:moveTo>
                <a:cubicBezTo>
                  <a:pt x="1053230" y="2504778"/>
                  <a:pt x="1209425" y="2534863"/>
                  <a:pt x="1342093" y="2595021"/>
                </a:cubicBezTo>
                <a:cubicBezTo>
                  <a:pt x="1474756" y="2655184"/>
                  <a:pt x="1577537" y="2739067"/>
                  <a:pt x="1650426" y="2846663"/>
                </a:cubicBezTo>
                <a:cubicBezTo>
                  <a:pt x="1723315" y="2954264"/>
                  <a:pt x="1759759" y="3079022"/>
                  <a:pt x="1759759" y="3220946"/>
                </a:cubicBezTo>
                <a:cubicBezTo>
                  <a:pt x="1759759" y="3311189"/>
                  <a:pt x="1741636" y="3400661"/>
                  <a:pt x="1705379" y="3489359"/>
                </a:cubicBezTo>
                <a:cubicBezTo>
                  <a:pt x="1669126" y="3578063"/>
                  <a:pt x="1604147" y="3676017"/>
                  <a:pt x="1510431" y="3783234"/>
                </a:cubicBezTo>
                <a:cubicBezTo>
                  <a:pt x="1416714" y="3890445"/>
                  <a:pt x="1283859" y="4018869"/>
                  <a:pt x="1111855" y="4168506"/>
                </a:cubicBezTo>
                <a:lnTo>
                  <a:pt x="828396" y="4429976"/>
                </a:lnTo>
                <a:lnTo>
                  <a:pt x="828396" y="4445021"/>
                </a:lnTo>
                <a:lnTo>
                  <a:pt x="1788684" y="4445021"/>
                </a:lnTo>
                <a:lnTo>
                  <a:pt x="1788684" y="4906650"/>
                </a:lnTo>
                <a:lnTo>
                  <a:pt x="34708" y="4906650"/>
                </a:lnTo>
                <a:lnTo>
                  <a:pt x="34708" y="4494768"/>
                </a:lnTo>
                <a:lnTo>
                  <a:pt x="898971" y="3738110"/>
                </a:lnTo>
                <a:cubicBezTo>
                  <a:pt x="963757" y="3679491"/>
                  <a:pt x="1018908" y="3625693"/>
                  <a:pt x="1064417" y="3576710"/>
                </a:cubicBezTo>
                <a:cubicBezTo>
                  <a:pt x="1109926" y="3527733"/>
                  <a:pt x="1144633" y="3478371"/>
                  <a:pt x="1168545" y="3428619"/>
                </a:cubicBezTo>
                <a:cubicBezTo>
                  <a:pt x="1192456" y="3378872"/>
                  <a:pt x="1204412" y="3324684"/>
                  <a:pt x="1204412" y="3266065"/>
                </a:cubicBezTo>
                <a:cubicBezTo>
                  <a:pt x="1204412" y="3200503"/>
                  <a:pt x="1190142" y="3144391"/>
                  <a:pt x="1161602" y="3097728"/>
                </a:cubicBezTo>
                <a:cubicBezTo>
                  <a:pt x="1133062" y="3051065"/>
                  <a:pt x="1093726" y="3015005"/>
                  <a:pt x="1043589" y="2989549"/>
                </a:cubicBezTo>
                <a:cubicBezTo>
                  <a:pt x="993457" y="2964098"/>
                  <a:pt x="935992" y="2951368"/>
                  <a:pt x="871200" y="2951368"/>
                </a:cubicBezTo>
                <a:cubicBezTo>
                  <a:pt x="805639" y="2951368"/>
                  <a:pt x="748179" y="2964675"/>
                  <a:pt x="698812" y="2991286"/>
                </a:cubicBezTo>
                <a:cubicBezTo>
                  <a:pt x="649449" y="3017896"/>
                  <a:pt x="611075" y="3056270"/>
                  <a:pt x="583695" y="3106402"/>
                </a:cubicBezTo>
                <a:cubicBezTo>
                  <a:pt x="556310" y="3156539"/>
                  <a:pt x="542622" y="3217472"/>
                  <a:pt x="542622" y="3289206"/>
                </a:cubicBezTo>
                <a:lnTo>
                  <a:pt x="0" y="3289206"/>
                </a:lnTo>
                <a:cubicBezTo>
                  <a:pt x="0" y="3127999"/>
                  <a:pt x="36252" y="2988779"/>
                  <a:pt x="108757" y="2871542"/>
                </a:cubicBezTo>
                <a:cubicBezTo>
                  <a:pt x="181261" y="2754298"/>
                  <a:pt x="283267" y="2663864"/>
                  <a:pt x="414775" y="2600232"/>
                </a:cubicBezTo>
                <a:cubicBezTo>
                  <a:pt x="546283" y="2536594"/>
                  <a:pt x="699196" y="2504778"/>
                  <a:pt x="873514" y="2504778"/>
                </a:cubicBezTo>
                <a:close/>
                <a:moveTo>
                  <a:pt x="2852011" y="465103"/>
                </a:moveTo>
                <a:cubicBezTo>
                  <a:pt x="2729369" y="465103"/>
                  <a:pt x="2630254" y="527004"/>
                  <a:pt x="2554666" y="650799"/>
                </a:cubicBezTo>
                <a:cubicBezTo>
                  <a:pt x="2479078" y="774595"/>
                  <a:pt x="2440897" y="964529"/>
                  <a:pt x="2440127" y="1220607"/>
                </a:cubicBezTo>
                <a:cubicBezTo>
                  <a:pt x="2439352" y="1394149"/>
                  <a:pt x="2456129" y="1538003"/>
                  <a:pt x="2490451" y="1652157"/>
                </a:cubicBezTo>
                <a:cubicBezTo>
                  <a:pt x="2524779" y="1766311"/>
                  <a:pt x="2573174" y="1851348"/>
                  <a:pt x="2635652" y="1907268"/>
                </a:cubicBezTo>
                <a:cubicBezTo>
                  <a:pt x="2698130" y="1963188"/>
                  <a:pt x="2770250" y="1991150"/>
                  <a:pt x="2852011" y="1991150"/>
                </a:cubicBezTo>
                <a:cubicBezTo>
                  <a:pt x="2975416" y="1991150"/>
                  <a:pt x="3075306" y="1928095"/>
                  <a:pt x="3151664" y="1801986"/>
                </a:cubicBezTo>
                <a:cubicBezTo>
                  <a:pt x="3228027" y="1675876"/>
                  <a:pt x="3265818" y="1482083"/>
                  <a:pt x="3265049" y="1220607"/>
                </a:cubicBezTo>
                <a:cubicBezTo>
                  <a:pt x="3265049" y="1049373"/>
                  <a:pt x="3247695" y="908032"/>
                  <a:pt x="3212982" y="796577"/>
                </a:cubicBezTo>
                <a:cubicBezTo>
                  <a:pt x="3178275" y="685122"/>
                  <a:pt x="3130067" y="602014"/>
                  <a:pt x="3068364" y="547249"/>
                </a:cubicBezTo>
                <a:cubicBezTo>
                  <a:pt x="3006655" y="492483"/>
                  <a:pt x="2934541" y="465103"/>
                  <a:pt x="2852011" y="465103"/>
                </a:cubicBezTo>
                <a:close/>
                <a:moveTo>
                  <a:pt x="2852011" y="0"/>
                </a:moveTo>
                <a:cubicBezTo>
                  <a:pt x="3058722" y="0"/>
                  <a:pt x="3237086" y="47631"/>
                  <a:pt x="3387108" y="142886"/>
                </a:cubicBezTo>
                <a:cubicBezTo>
                  <a:pt x="3537129" y="238142"/>
                  <a:pt x="3652636" y="376790"/>
                  <a:pt x="3733622" y="558820"/>
                </a:cubicBezTo>
                <a:cubicBezTo>
                  <a:pt x="3814614" y="740849"/>
                  <a:pt x="3854719" y="961445"/>
                  <a:pt x="3853949" y="1220607"/>
                </a:cubicBezTo>
                <a:cubicBezTo>
                  <a:pt x="3853949" y="1481308"/>
                  <a:pt x="3813454" y="1704218"/>
                  <a:pt x="3732468" y="1889337"/>
                </a:cubicBezTo>
                <a:cubicBezTo>
                  <a:pt x="3651476" y="2074450"/>
                  <a:pt x="3536360" y="2215792"/>
                  <a:pt x="3387108" y="2313367"/>
                </a:cubicBezTo>
                <a:cubicBezTo>
                  <a:pt x="3237861" y="2410937"/>
                  <a:pt x="3059492" y="2459722"/>
                  <a:pt x="2852011" y="2459722"/>
                </a:cubicBezTo>
                <a:cubicBezTo>
                  <a:pt x="2645294" y="2459722"/>
                  <a:pt x="2467122" y="2410552"/>
                  <a:pt x="2317485" y="2312207"/>
                </a:cubicBezTo>
                <a:cubicBezTo>
                  <a:pt x="2167849" y="2213868"/>
                  <a:pt x="2052540" y="2072328"/>
                  <a:pt x="1971548" y="1887600"/>
                </a:cubicBezTo>
                <a:cubicBezTo>
                  <a:pt x="1890562" y="1702871"/>
                  <a:pt x="1850451" y="1480538"/>
                  <a:pt x="1851226" y="1220607"/>
                </a:cubicBezTo>
                <a:cubicBezTo>
                  <a:pt x="1851996" y="960675"/>
                  <a:pt x="1892684" y="739882"/>
                  <a:pt x="1973285" y="558242"/>
                </a:cubicBezTo>
                <a:cubicBezTo>
                  <a:pt x="2053887" y="376598"/>
                  <a:pt x="2168816" y="238142"/>
                  <a:pt x="2318063" y="142886"/>
                </a:cubicBezTo>
                <a:cubicBezTo>
                  <a:pt x="2467315" y="47631"/>
                  <a:pt x="2645294" y="0"/>
                  <a:pt x="2852011" y="0"/>
                </a:cubicBezTo>
                <a:close/>
                <a:moveTo>
                  <a:pt x="873514" y="0"/>
                </a:moveTo>
                <a:cubicBezTo>
                  <a:pt x="1053230" y="0"/>
                  <a:pt x="1209425" y="30085"/>
                  <a:pt x="1342093" y="90242"/>
                </a:cubicBezTo>
                <a:cubicBezTo>
                  <a:pt x="1474756" y="150406"/>
                  <a:pt x="1577537" y="234289"/>
                  <a:pt x="1650426" y="341885"/>
                </a:cubicBezTo>
                <a:cubicBezTo>
                  <a:pt x="1723315" y="449487"/>
                  <a:pt x="1759759" y="574244"/>
                  <a:pt x="1759759" y="716168"/>
                </a:cubicBezTo>
                <a:cubicBezTo>
                  <a:pt x="1759759" y="806411"/>
                  <a:pt x="1741631" y="895883"/>
                  <a:pt x="1705379" y="984581"/>
                </a:cubicBezTo>
                <a:cubicBezTo>
                  <a:pt x="1669126" y="1073285"/>
                  <a:pt x="1604147" y="1171239"/>
                  <a:pt x="1510431" y="1278456"/>
                </a:cubicBezTo>
                <a:cubicBezTo>
                  <a:pt x="1416714" y="1385667"/>
                  <a:pt x="1283859" y="1514091"/>
                  <a:pt x="1111855" y="1663727"/>
                </a:cubicBezTo>
                <a:lnTo>
                  <a:pt x="828396" y="1925198"/>
                </a:lnTo>
                <a:lnTo>
                  <a:pt x="828396" y="1940243"/>
                </a:lnTo>
                <a:lnTo>
                  <a:pt x="1788684" y="1940243"/>
                </a:lnTo>
                <a:lnTo>
                  <a:pt x="1788684" y="2401872"/>
                </a:lnTo>
                <a:lnTo>
                  <a:pt x="34708" y="2401872"/>
                </a:lnTo>
                <a:lnTo>
                  <a:pt x="34708" y="1989990"/>
                </a:lnTo>
                <a:lnTo>
                  <a:pt x="898971" y="1233332"/>
                </a:lnTo>
                <a:cubicBezTo>
                  <a:pt x="963757" y="1174713"/>
                  <a:pt x="1018908" y="1120915"/>
                  <a:pt x="1064417" y="1071932"/>
                </a:cubicBezTo>
                <a:cubicBezTo>
                  <a:pt x="1109926" y="1022955"/>
                  <a:pt x="1144633" y="973593"/>
                  <a:pt x="1168545" y="923841"/>
                </a:cubicBezTo>
                <a:cubicBezTo>
                  <a:pt x="1192456" y="874093"/>
                  <a:pt x="1204412" y="819905"/>
                  <a:pt x="1204412" y="761287"/>
                </a:cubicBezTo>
                <a:cubicBezTo>
                  <a:pt x="1204412" y="695725"/>
                  <a:pt x="1190142" y="639613"/>
                  <a:pt x="1161602" y="592950"/>
                </a:cubicBezTo>
                <a:cubicBezTo>
                  <a:pt x="1133062" y="546287"/>
                  <a:pt x="1093726" y="510227"/>
                  <a:pt x="1043589" y="484771"/>
                </a:cubicBezTo>
                <a:cubicBezTo>
                  <a:pt x="993457" y="459320"/>
                  <a:pt x="935992" y="446590"/>
                  <a:pt x="871200" y="446590"/>
                </a:cubicBezTo>
                <a:cubicBezTo>
                  <a:pt x="805639" y="446590"/>
                  <a:pt x="748179" y="459898"/>
                  <a:pt x="698812" y="486508"/>
                </a:cubicBezTo>
                <a:cubicBezTo>
                  <a:pt x="649449" y="513118"/>
                  <a:pt x="611075" y="551492"/>
                  <a:pt x="583695" y="601624"/>
                </a:cubicBezTo>
                <a:cubicBezTo>
                  <a:pt x="556310" y="651761"/>
                  <a:pt x="542622" y="712694"/>
                  <a:pt x="542622" y="784428"/>
                </a:cubicBezTo>
                <a:lnTo>
                  <a:pt x="0" y="784428"/>
                </a:lnTo>
                <a:cubicBezTo>
                  <a:pt x="0" y="623221"/>
                  <a:pt x="36252" y="484001"/>
                  <a:pt x="108757" y="366764"/>
                </a:cubicBezTo>
                <a:cubicBezTo>
                  <a:pt x="181261" y="249521"/>
                  <a:pt x="283267" y="159086"/>
                  <a:pt x="414775" y="95454"/>
                </a:cubicBezTo>
                <a:cubicBezTo>
                  <a:pt x="546283" y="31816"/>
                  <a:pt x="699196" y="0"/>
                  <a:pt x="87351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4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0.36111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2.70833E-6 0.7138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582B6CC-54C0-437D-A09E-41E9BB1078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88770" y="3488457"/>
            <a:ext cx="2407920" cy="2407920"/>
          </a:xfrm>
          <a:custGeom>
            <a:avLst/>
            <a:gdLst>
              <a:gd name="connsiteX0" fmla="*/ 1203960 w 2407920"/>
              <a:gd name="connsiteY0" fmla="*/ 0 h 2407920"/>
              <a:gd name="connsiteX1" fmla="*/ 2407920 w 2407920"/>
              <a:gd name="connsiteY1" fmla="*/ 1203960 h 2407920"/>
              <a:gd name="connsiteX2" fmla="*/ 1203960 w 2407920"/>
              <a:gd name="connsiteY2" fmla="*/ 2407920 h 2407920"/>
              <a:gd name="connsiteX3" fmla="*/ 0 w 2407920"/>
              <a:gd name="connsiteY3" fmla="*/ 1203960 h 2407920"/>
              <a:gd name="connsiteX4" fmla="*/ 1203960 w 2407920"/>
              <a:gd name="connsiteY4" fmla="*/ 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7920" h="2407920">
                <a:moveTo>
                  <a:pt x="1203960" y="0"/>
                </a:moveTo>
                <a:cubicBezTo>
                  <a:pt x="1868889" y="0"/>
                  <a:pt x="2407920" y="539031"/>
                  <a:pt x="2407920" y="1203960"/>
                </a:cubicBezTo>
                <a:cubicBezTo>
                  <a:pt x="2407920" y="1868889"/>
                  <a:pt x="1868889" y="2407920"/>
                  <a:pt x="1203960" y="2407920"/>
                </a:cubicBezTo>
                <a:cubicBezTo>
                  <a:pt x="539031" y="2407920"/>
                  <a:pt x="0" y="1868889"/>
                  <a:pt x="0" y="1203960"/>
                </a:cubicBezTo>
                <a:cubicBezTo>
                  <a:pt x="0" y="539031"/>
                  <a:pt x="539031" y="0"/>
                  <a:pt x="1203960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876300" dist="6731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D64D461-3A8C-49E4-A775-88B55806A7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0894" y="2504495"/>
            <a:ext cx="2407920" cy="2407920"/>
          </a:xfrm>
          <a:custGeom>
            <a:avLst/>
            <a:gdLst>
              <a:gd name="connsiteX0" fmla="*/ 1203960 w 2407920"/>
              <a:gd name="connsiteY0" fmla="*/ 0 h 2407920"/>
              <a:gd name="connsiteX1" fmla="*/ 2407920 w 2407920"/>
              <a:gd name="connsiteY1" fmla="*/ 1203960 h 2407920"/>
              <a:gd name="connsiteX2" fmla="*/ 1203960 w 2407920"/>
              <a:gd name="connsiteY2" fmla="*/ 2407920 h 2407920"/>
              <a:gd name="connsiteX3" fmla="*/ 0 w 2407920"/>
              <a:gd name="connsiteY3" fmla="*/ 1203960 h 2407920"/>
              <a:gd name="connsiteX4" fmla="*/ 1203960 w 2407920"/>
              <a:gd name="connsiteY4" fmla="*/ 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7920" h="2407920">
                <a:moveTo>
                  <a:pt x="1203960" y="0"/>
                </a:moveTo>
                <a:cubicBezTo>
                  <a:pt x="1868889" y="0"/>
                  <a:pt x="2407920" y="539031"/>
                  <a:pt x="2407920" y="1203960"/>
                </a:cubicBezTo>
                <a:cubicBezTo>
                  <a:pt x="2407920" y="1868889"/>
                  <a:pt x="1868889" y="2407920"/>
                  <a:pt x="1203960" y="2407920"/>
                </a:cubicBezTo>
                <a:cubicBezTo>
                  <a:pt x="539031" y="2407920"/>
                  <a:pt x="0" y="1868889"/>
                  <a:pt x="0" y="1203960"/>
                </a:cubicBezTo>
                <a:cubicBezTo>
                  <a:pt x="0" y="539031"/>
                  <a:pt x="539031" y="0"/>
                  <a:pt x="1203960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876300" dist="6731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0B4E5D4-6798-4953-9FA6-D1BAABE990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93130" y="3488457"/>
            <a:ext cx="2407920" cy="2407920"/>
          </a:xfrm>
          <a:custGeom>
            <a:avLst/>
            <a:gdLst>
              <a:gd name="connsiteX0" fmla="*/ 1203960 w 2407920"/>
              <a:gd name="connsiteY0" fmla="*/ 0 h 2407920"/>
              <a:gd name="connsiteX1" fmla="*/ 2407920 w 2407920"/>
              <a:gd name="connsiteY1" fmla="*/ 1203960 h 2407920"/>
              <a:gd name="connsiteX2" fmla="*/ 1203960 w 2407920"/>
              <a:gd name="connsiteY2" fmla="*/ 2407920 h 2407920"/>
              <a:gd name="connsiteX3" fmla="*/ 0 w 2407920"/>
              <a:gd name="connsiteY3" fmla="*/ 1203960 h 2407920"/>
              <a:gd name="connsiteX4" fmla="*/ 1203960 w 2407920"/>
              <a:gd name="connsiteY4" fmla="*/ 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7920" h="2407920">
                <a:moveTo>
                  <a:pt x="1203960" y="0"/>
                </a:moveTo>
                <a:cubicBezTo>
                  <a:pt x="1868889" y="0"/>
                  <a:pt x="2407920" y="539031"/>
                  <a:pt x="2407920" y="1203960"/>
                </a:cubicBezTo>
                <a:cubicBezTo>
                  <a:pt x="2407920" y="1868889"/>
                  <a:pt x="1868889" y="2407920"/>
                  <a:pt x="1203960" y="2407920"/>
                </a:cubicBezTo>
                <a:cubicBezTo>
                  <a:pt x="539031" y="2407920"/>
                  <a:pt x="0" y="1868889"/>
                  <a:pt x="0" y="1203960"/>
                </a:cubicBezTo>
                <a:cubicBezTo>
                  <a:pt x="0" y="539031"/>
                  <a:pt x="539031" y="0"/>
                  <a:pt x="1203960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876300" dist="6731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FE6E926-22A9-4CB7-AD04-A50BB28A84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15254" y="2504495"/>
            <a:ext cx="2407920" cy="2407920"/>
          </a:xfrm>
          <a:custGeom>
            <a:avLst/>
            <a:gdLst>
              <a:gd name="connsiteX0" fmla="*/ 1203960 w 2407920"/>
              <a:gd name="connsiteY0" fmla="*/ 0 h 2407920"/>
              <a:gd name="connsiteX1" fmla="*/ 2407920 w 2407920"/>
              <a:gd name="connsiteY1" fmla="*/ 1203960 h 2407920"/>
              <a:gd name="connsiteX2" fmla="*/ 1203960 w 2407920"/>
              <a:gd name="connsiteY2" fmla="*/ 2407920 h 2407920"/>
              <a:gd name="connsiteX3" fmla="*/ 0 w 2407920"/>
              <a:gd name="connsiteY3" fmla="*/ 1203960 h 2407920"/>
              <a:gd name="connsiteX4" fmla="*/ 1203960 w 2407920"/>
              <a:gd name="connsiteY4" fmla="*/ 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7920" h="2407920">
                <a:moveTo>
                  <a:pt x="1203960" y="0"/>
                </a:moveTo>
                <a:cubicBezTo>
                  <a:pt x="1868889" y="0"/>
                  <a:pt x="2407920" y="539031"/>
                  <a:pt x="2407920" y="1203960"/>
                </a:cubicBezTo>
                <a:cubicBezTo>
                  <a:pt x="2407920" y="1868889"/>
                  <a:pt x="1868889" y="2407920"/>
                  <a:pt x="1203960" y="2407920"/>
                </a:cubicBezTo>
                <a:cubicBezTo>
                  <a:pt x="539031" y="2407920"/>
                  <a:pt x="0" y="1868889"/>
                  <a:pt x="0" y="1203960"/>
                </a:cubicBezTo>
                <a:cubicBezTo>
                  <a:pt x="0" y="539031"/>
                  <a:pt x="539031" y="0"/>
                  <a:pt x="1203960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876300" dist="6731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0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2.22222E-6 L 3.54167E-6 0.68264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1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2.22222E-6 L -4.375E-6 0.5381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FFEEA90-B3F7-48AF-9778-13BDE8AF6EC4}"/>
              </a:ext>
            </a:extLst>
          </p:cNvPr>
          <p:cNvSpPr/>
          <p:nvPr userDrawn="1"/>
        </p:nvSpPr>
        <p:spPr>
          <a:xfrm>
            <a:off x="10807700" y="0"/>
            <a:ext cx="138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0936CDE-9205-4549-A76A-3D89D73C18D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32258" y="382403"/>
            <a:ext cx="1883336" cy="2033904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508000" dist="355600" dir="8100000" sx="95000" sy="95000" algn="tr" rotWithShape="0">
              <a:prstClr val="black">
                <a:alpha val="1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2F17F61-A05E-4659-8843-DCC8112D0C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12264" y="4574314"/>
            <a:ext cx="1883336" cy="2033904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508000" dist="355600" dir="8100000" sx="95000" sy="95000" algn="tr" rotWithShape="0">
              <a:prstClr val="black">
                <a:alpha val="1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43041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5C12E5-F2CC-477F-B513-6307AD25F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BBAA7A-6E85-4D71-904B-9AC250A2DA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980BA04-33C9-4B13-92A2-E4E35DA8BE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EA5358F1-9EE7-4751-BF38-23D0662A1B0C}"/>
              </a:ext>
            </a:extLst>
          </p:cNvPr>
          <p:cNvSpPr/>
          <p:nvPr userDrawn="1"/>
        </p:nvSpPr>
        <p:spPr>
          <a:xfrm>
            <a:off x="6096000" y="3429000"/>
            <a:ext cx="6096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974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0.51111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0.828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76832DC-3E7E-448F-8300-710AAA5917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03302" y="2640841"/>
            <a:ext cx="1576323" cy="1576323"/>
          </a:xfrm>
          <a:custGeom>
            <a:avLst/>
            <a:gdLst>
              <a:gd name="connsiteX0" fmla="*/ 788162 w 1576323"/>
              <a:gd name="connsiteY0" fmla="*/ 0 h 1576323"/>
              <a:gd name="connsiteX1" fmla="*/ 1576323 w 1576323"/>
              <a:gd name="connsiteY1" fmla="*/ 788162 h 1576323"/>
              <a:gd name="connsiteX2" fmla="*/ 788162 w 1576323"/>
              <a:gd name="connsiteY2" fmla="*/ 1576323 h 1576323"/>
              <a:gd name="connsiteX3" fmla="*/ 0 w 1576323"/>
              <a:gd name="connsiteY3" fmla="*/ 788162 h 1576323"/>
              <a:gd name="connsiteX4" fmla="*/ 788162 w 1576323"/>
              <a:gd name="connsiteY4" fmla="*/ 0 h 157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6323" h="1576323">
                <a:moveTo>
                  <a:pt x="788162" y="0"/>
                </a:moveTo>
                <a:cubicBezTo>
                  <a:pt x="1223451" y="0"/>
                  <a:pt x="1576323" y="352872"/>
                  <a:pt x="1576323" y="788162"/>
                </a:cubicBezTo>
                <a:cubicBezTo>
                  <a:pt x="1576323" y="1223451"/>
                  <a:pt x="1223451" y="1576323"/>
                  <a:pt x="788162" y="1576323"/>
                </a:cubicBezTo>
                <a:cubicBezTo>
                  <a:pt x="352872" y="1576323"/>
                  <a:pt x="0" y="1223451"/>
                  <a:pt x="0" y="788162"/>
                </a:cubicBezTo>
                <a:cubicBezTo>
                  <a:pt x="0" y="352872"/>
                  <a:pt x="352872" y="0"/>
                  <a:pt x="788162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DB0F0D6-BBD7-4EF0-8C32-EE31BC2D8F7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Montserrat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DD1B9-4DB4-41BB-946D-34BC4B728BFC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CD532E-66FA-4A22-88C8-9FBEE3289ACA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8B1A84-8476-49C7-8F47-060801D01191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E2E206B-C4D7-4100-B456-3BE449429D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908051"/>
            <a:ext cx="4572000" cy="5041900"/>
          </a:xfrm>
          <a:custGeom>
            <a:avLst/>
            <a:gdLst>
              <a:gd name="connsiteX0" fmla="*/ 0 w 4572000"/>
              <a:gd name="connsiteY0" fmla="*/ 0 h 5041900"/>
              <a:gd name="connsiteX1" fmla="*/ 4572000 w 4572000"/>
              <a:gd name="connsiteY1" fmla="*/ 0 h 5041900"/>
              <a:gd name="connsiteX2" fmla="*/ 4572000 w 4572000"/>
              <a:gd name="connsiteY2" fmla="*/ 5041900 h 5041900"/>
              <a:gd name="connsiteX3" fmla="*/ 0 w 4572000"/>
              <a:gd name="connsiteY3" fmla="*/ 5041900 h 504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041900">
                <a:moveTo>
                  <a:pt x="0" y="0"/>
                </a:moveTo>
                <a:lnTo>
                  <a:pt x="4572000" y="0"/>
                </a:lnTo>
                <a:lnTo>
                  <a:pt x="4572000" y="5041900"/>
                </a:lnTo>
                <a:lnTo>
                  <a:pt x="0" y="5041900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1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4625 0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-0.80729 0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4" grpId="0"/>
      <p:bldP spid="7" grpId="0" animBg="1"/>
      <p:bldP spid="7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58318AF-E2FD-4AB0-83C3-C94A6B4175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1410" y="2622296"/>
            <a:ext cx="1613407" cy="1613408"/>
          </a:xfrm>
          <a:prstGeom prst="roundRect">
            <a:avLst>
              <a:gd name="adj" fmla="val 16435"/>
            </a:avLst>
          </a:prstGeom>
          <a:solidFill>
            <a:schemeClr val="bg1">
              <a:lumMod val="65000"/>
              <a:alpha val="15000"/>
            </a:schemeClr>
          </a:solidFill>
          <a:effectLst>
            <a:outerShdw blurRad="1016000" dist="965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EDB4A-CEB8-4423-A7DF-631A616F49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38002" y="908050"/>
            <a:ext cx="1613407" cy="1613408"/>
          </a:xfrm>
          <a:prstGeom prst="roundRect">
            <a:avLst>
              <a:gd name="adj" fmla="val 16435"/>
            </a:avLst>
          </a:prstGeom>
          <a:solidFill>
            <a:schemeClr val="bg1">
              <a:lumMod val="65000"/>
              <a:alpha val="15000"/>
            </a:schemeClr>
          </a:solidFill>
          <a:effectLst>
            <a:outerShdw blurRad="1016000" dist="965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A85A2E-5E9F-41A6-BB0C-66C394BE32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54593" y="908050"/>
            <a:ext cx="1613407" cy="1613408"/>
          </a:xfrm>
          <a:prstGeom prst="roundRect">
            <a:avLst>
              <a:gd name="adj" fmla="val 16435"/>
            </a:avLst>
          </a:prstGeom>
          <a:solidFill>
            <a:schemeClr val="bg1">
              <a:lumMod val="65000"/>
              <a:alpha val="15000"/>
            </a:schemeClr>
          </a:solidFill>
          <a:effectLst>
            <a:outerShdw blurRad="1016000" dist="965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DE00B0-4B55-4B7F-AF43-F85F438EC5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4593" y="2622296"/>
            <a:ext cx="1613407" cy="1613408"/>
          </a:xfrm>
          <a:prstGeom prst="roundRect">
            <a:avLst>
              <a:gd name="adj" fmla="val 16435"/>
            </a:avLst>
          </a:prstGeom>
          <a:solidFill>
            <a:schemeClr val="bg1">
              <a:lumMod val="65000"/>
              <a:alpha val="15000"/>
            </a:schemeClr>
          </a:solidFill>
          <a:effectLst>
            <a:outerShdw blurRad="1016000" dist="965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7049833-BEE3-4068-A307-110A6777B3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4593" y="4336542"/>
            <a:ext cx="1613407" cy="1613408"/>
          </a:xfrm>
          <a:prstGeom prst="roundRect">
            <a:avLst>
              <a:gd name="adj" fmla="val 16435"/>
            </a:avLst>
          </a:prstGeom>
          <a:solidFill>
            <a:schemeClr val="bg1">
              <a:lumMod val="65000"/>
              <a:alpha val="15000"/>
            </a:schemeClr>
          </a:solidFill>
          <a:effectLst>
            <a:outerShdw blurRad="1016000" dist="965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0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0 L -3.54167E-6 0.32963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0 L 1.25E-6 0.4203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1.11022E-16 L -4.16667E-6 0.36111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0 L 1.25E-6 0.21296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0 L -4.16667E-6 0.4666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806922E-3F6D-4498-961E-74647216C6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10356" y="2344710"/>
            <a:ext cx="1410394" cy="2168580"/>
          </a:xfrm>
          <a:prstGeom prst="roundRect">
            <a:avLst>
              <a:gd name="adj" fmla="val 29005"/>
            </a:avLst>
          </a:prstGeom>
          <a:solidFill>
            <a:schemeClr val="bg1">
              <a:lumMod val="6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3FA115-A6EB-43FA-8402-9405B9B28B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0846" y="2101784"/>
            <a:ext cx="1726382" cy="2654432"/>
          </a:xfrm>
          <a:prstGeom prst="roundRect">
            <a:avLst>
              <a:gd name="adj" fmla="val 29005"/>
            </a:avLst>
          </a:prstGeom>
          <a:solidFill>
            <a:schemeClr val="bg1">
              <a:lumMod val="6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43378FD-EB92-4A25-9429-5E602FEDE8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67324" y="1740616"/>
            <a:ext cx="2196168" cy="3376767"/>
          </a:xfrm>
          <a:prstGeom prst="roundRect">
            <a:avLst>
              <a:gd name="adj" fmla="val 29005"/>
            </a:avLst>
          </a:prstGeom>
          <a:solidFill>
            <a:schemeClr val="bg1">
              <a:lumMod val="6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230E49B-B732-4244-938F-05DCE5DD4A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3589" y="1323426"/>
            <a:ext cx="2738833" cy="4211148"/>
          </a:xfrm>
          <a:prstGeom prst="roundRect">
            <a:avLst>
              <a:gd name="adj" fmla="val 29005"/>
            </a:avLst>
          </a:prstGeom>
          <a:solidFill>
            <a:schemeClr val="bg1">
              <a:lumMod val="6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2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4.16667E-7 0.7472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6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3.54167E-6 0.9555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2.91667E-6 1.28333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1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3.75E-6 1.59444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8D2AD8-0245-4114-B500-22C920B72C49}"/>
              </a:ext>
            </a:extLst>
          </p:cNvPr>
          <p:cNvSpPr/>
          <p:nvPr userDrawn="1"/>
        </p:nvSpPr>
        <p:spPr>
          <a:xfrm>
            <a:off x="8140646" y="-1174176"/>
            <a:ext cx="3081797" cy="30817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9CBA8B-E5E4-4E20-AF67-CE9BB75A20F3}"/>
              </a:ext>
            </a:extLst>
          </p:cNvPr>
          <p:cNvSpPr/>
          <p:nvPr userDrawn="1"/>
        </p:nvSpPr>
        <p:spPr>
          <a:xfrm>
            <a:off x="6776374" y="-1473781"/>
            <a:ext cx="3062742" cy="30627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406AC0-934B-4BED-9EEF-7AA855F5AB23}"/>
              </a:ext>
            </a:extLst>
          </p:cNvPr>
          <p:cNvSpPr/>
          <p:nvPr userDrawn="1"/>
        </p:nvSpPr>
        <p:spPr>
          <a:xfrm>
            <a:off x="6466214" y="-263787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BA1BCE-DD65-4368-B062-052246CC50E3}"/>
              </a:ext>
            </a:extLst>
          </p:cNvPr>
          <p:cNvSpPr/>
          <p:nvPr userDrawn="1"/>
        </p:nvSpPr>
        <p:spPr>
          <a:xfrm>
            <a:off x="4730720" y="-859316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F64DD-9DAA-426E-9CA5-FF8A86EF6FAF}"/>
              </a:ext>
            </a:extLst>
          </p:cNvPr>
          <p:cNvSpPr/>
          <p:nvPr userDrawn="1"/>
        </p:nvSpPr>
        <p:spPr>
          <a:xfrm>
            <a:off x="8214489" y="714910"/>
            <a:ext cx="3520902" cy="352089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BF0126-47D8-4DF1-B375-00C18F022D0B}"/>
              </a:ext>
            </a:extLst>
          </p:cNvPr>
          <p:cNvSpPr/>
          <p:nvPr userDrawn="1"/>
        </p:nvSpPr>
        <p:spPr>
          <a:xfrm>
            <a:off x="6203697" y="1194864"/>
            <a:ext cx="3608419" cy="36084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8E6780-C982-4234-8CFB-F7472CC897F8}"/>
              </a:ext>
            </a:extLst>
          </p:cNvPr>
          <p:cNvSpPr/>
          <p:nvPr userDrawn="1"/>
        </p:nvSpPr>
        <p:spPr>
          <a:xfrm>
            <a:off x="4900477" y="846687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8B29BB-5F92-413F-BEE7-F7D6BD490B21}"/>
              </a:ext>
            </a:extLst>
          </p:cNvPr>
          <p:cNvSpPr/>
          <p:nvPr userDrawn="1"/>
        </p:nvSpPr>
        <p:spPr>
          <a:xfrm>
            <a:off x="7947138" y="2842297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6068E6-F654-4B55-90BC-925BD86F8FAE}"/>
              </a:ext>
            </a:extLst>
          </p:cNvPr>
          <p:cNvSpPr/>
          <p:nvPr userDrawn="1"/>
        </p:nvSpPr>
        <p:spPr>
          <a:xfrm>
            <a:off x="6427496" y="3155533"/>
            <a:ext cx="3573986" cy="35739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BB0E2A-0C9E-40DC-82F8-D63E45933C2E}"/>
              </a:ext>
            </a:extLst>
          </p:cNvPr>
          <p:cNvSpPr/>
          <p:nvPr userDrawn="1"/>
        </p:nvSpPr>
        <p:spPr>
          <a:xfrm>
            <a:off x="4562474" y="2259527"/>
            <a:ext cx="3605846" cy="36058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1E7F95-76E0-4697-83E6-06BE368D6C12}"/>
              </a:ext>
            </a:extLst>
          </p:cNvPr>
          <p:cNvSpPr/>
          <p:nvPr userDrawn="1"/>
        </p:nvSpPr>
        <p:spPr>
          <a:xfrm>
            <a:off x="3746039" y="4238795"/>
            <a:ext cx="3932458" cy="3932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458C51-49A1-41A4-A42A-A7AF53AF6E09}"/>
              </a:ext>
            </a:extLst>
          </p:cNvPr>
          <p:cNvSpPr/>
          <p:nvPr userDrawn="1"/>
        </p:nvSpPr>
        <p:spPr>
          <a:xfrm>
            <a:off x="8068880" y="4487742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32D0EB-D987-4202-BAD3-A7DD3DC2EF9B}"/>
              </a:ext>
            </a:extLst>
          </p:cNvPr>
          <p:cNvSpPr/>
          <p:nvPr userDrawn="1"/>
        </p:nvSpPr>
        <p:spPr>
          <a:xfrm>
            <a:off x="6133862" y="4667780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506ABA-1C92-4946-A0D4-76A8080DDA9C}"/>
              </a:ext>
            </a:extLst>
          </p:cNvPr>
          <p:cNvSpPr/>
          <p:nvPr userDrawn="1"/>
        </p:nvSpPr>
        <p:spPr>
          <a:xfrm>
            <a:off x="275198" y="-1174176"/>
            <a:ext cx="3081797" cy="30817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2A78BB-AAEE-47E5-B8B5-E81C1B30F35E}"/>
              </a:ext>
            </a:extLst>
          </p:cNvPr>
          <p:cNvSpPr/>
          <p:nvPr userDrawn="1"/>
        </p:nvSpPr>
        <p:spPr>
          <a:xfrm>
            <a:off x="-1089074" y="-1473781"/>
            <a:ext cx="3062742" cy="30627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8114DFB-5BEC-4FC8-B680-B14B9A69F9A1}"/>
              </a:ext>
            </a:extLst>
          </p:cNvPr>
          <p:cNvSpPr/>
          <p:nvPr userDrawn="1"/>
        </p:nvSpPr>
        <p:spPr>
          <a:xfrm>
            <a:off x="-1079373" y="-353562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7879E6-DD2A-41E2-9A12-80BE14A11AA0}"/>
              </a:ext>
            </a:extLst>
          </p:cNvPr>
          <p:cNvSpPr/>
          <p:nvPr userDrawn="1"/>
        </p:nvSpPr>
        <p:spPr>
          <a:xfrm>
            <a:off x="-20234" y="880525"/>
            <a:ext cx="3520902" cy="352089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BB47CE-2BBD-44D5-89B6-56006D82AB0D}"/>
              </a:ext>
            </a:extLst>
          </p:cNvPr>
          <p:cNvSpPr/>
          <p:nvPr userDrawn="1"/>
        </p:nvSpPr>
        <p:spPr>
          <a:xfrm>
            <a:off x="-552542" y="276585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79A0B2-A568-4AE1-B1C6-47C9416C89DC}"/>
              </a:ext>
            </a:extLst>
          </p:cNvPr>
          <p:cNvSpPr/>
          <p:nvPr userDrawn="1"/>
        </p:nvSpPr>
        <p:spPr>
          <a:xfrm>
            <a:off x="-1437952" y="3155533"/>
            <a:ext cx="3573986" cy="35739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81859D-E711-462F-92D5-0645C97D68BB}"/>
              </a:ext>
            </a:extLst>
          </p:cNvPr>
          <p:cNvSpPr/>
          <p:nvPr userDrawn="1"/>
        </p:nvSpPr>
        <p:spPr>
          <a:xfrm>
            <a:off x="-1106027" y="4566772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7CD0E8-EDD4-4A2D-B746-F592929C6900}"/>
              </a:ext>
            </a:extLst>
          </p:cNvPr>
          <p:cNvSpPr/>
          <p:nvPr userDrawn="1"/>
        </p:nvSpPr>
        <p:spPr>
          <a:xfrm>
            <a:off x="2998553" y="-687813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12C88A-CA58-4920-AA90-ECB8E5F23CB2}"/>
              </a:ext>
            </a:extLst>
          </p:cNvPr>
          <p:cNvSpPr/>
          <p:nvPr userDrawn="1"/>
        </p:nvSpPr>
        <p:spPr>
          <a:xfrm>
            <a:off x="1320215" y="-686253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690D7B-9D55-4025-9EAC-AF333EACF65B}"/>
              </a:ext>
            </a:extLst>
          </p:cNvPr>
          <p:cNvSpPr/>
          <p:nvPr userDrawn="1"/>
        </p:nvSpPr>
        <p:spPr>
          <a:xfrm>
            <a:off x="3258338" y="1194864"/>
            <a:ext cx="3608419" cy="36084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03CD07A-E245-467F-9031-1434A3C919D4}"/>
              </a:ext>
            </a:extLst>
          </p:cNvPr>
          <p:cNvSpPr/>
          <p:nvPr userDrawn="1"/>
        </p:nvSpPr>
        <p:spPr>
          <a:xfrm>
            <a:off x="1955118" y="846687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4E4782-9915-4BD0-8C99-0521661A8112}"/>
              </a:ext>
            </a:extLst>
          </p:cNvPr>
          <p:cNvSpPr/>
          <p:nvPr userDrawn="1"/>
        </p:nvSpPr>
        <p:spPr>
          <a:xfrm>
            <a:off x="4367547" y="276585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1ED70C8-A41D-4A08-8139-DA8B84BC13C5}"/>
              </a:ext>
            </a:extLst>
          </p:cNvPr>
          <p:cNvSpPr/>
          <p:nvPr userDrawn="1"/>
        </p:nvSpPr>
        <p:spPr>
          <a:xfrm>
            <a:off x="3482137" y="3155533"/>
            <a:ext cx="3573986" cy="35739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D222C4-0B6A-45C7-B623-3BEF2ABBDC2B}"/>
              </a:ext>
            </a:extLst>
          </p:cNvPr>
          <p:cNvSpPr/>
          <p:nvPr userDrawn="1"/>
        </p:nvSpPr>
        <p:spPr>
          <a:xfrm>
            <a:off x="1617115" y="2259527"/>
            <a:ext cx="3605846" cy="36058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23896B8-E9BD-4015-A716-8955A9D3BCB6}"/>
              </a:ext>
            </a:extLst>
          </p:cNvPr>
          <p:cNvSpPr/>
          <p:nvPr userDrawn="1"/>
        </p:nvSpPr>
        <p:spPr>
          <a:xfrm>
            <a:off x="552541" y="3742265"/>
            <a:ext cx="3932458" cy="393245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EC20ED2-7AF4-4F3A-9868-D0E994DBBDFF}"/>
              </a:ext>
            </a:extLst>
          </p:cNvPr>
          <p:cNvSpPr/>
          <p:nvPr userDrawn="1"/>
        </p:nvSpPr>
        <p:spPr>
          <a:xfrm>
            <a:off x="2723323" y="4546797"/>
            <a:ext cx="3407268" cy="34072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9A8E45-D36A-4F40-B25D-BCE2FF69280A}"/>
              </a:ext>
            </a:extLst>
          </p:cNvPr>
          <p:cNvSpPr/>
          <p:nvPr userDrawn="1"/>
        </p:nvSpPr>
        <p:spPr>
          <a:xfrm>
            <a:off x="825885" y="1"/>
            <a:ext cx="9842116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99C34C0-ED16-4A2E-AA1E-E9B1C22FEFD5}"/>
              </a:ext>
            </a:extLst>
          </p:cNvPr>
          <p:cNvSpPr/>
          <p:nvPr userDrawn="1"/>
        </p:nvSpPr>
        <p:spPr>
          <a:xfrm>
            <a:off x="1" y="0"/>
            <a:ext cx="9131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A6B2F9-9D26-42A9-8782-4A8C6998A3DB}"/>
              </a:ext>
            </a:extLst>
          </p:cNvPr>
          <p:cNvSpPr txBox="1"/>
          <p:nvPr userDrawn="1"/>
        </p:nvSpPr>
        <p:spPr>
          <a:xfrm rot="10800000" flipV="1">
            <a:off x="217419" y="6102874"/>
            <a:ext cx="545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2364C2-940C-45DC-B7CD-4C0B285D9ACB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D238EB-22F0-4810-BF26-CA332CE20BF6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1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8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8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8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1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81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81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81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8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81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8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4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8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81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81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8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 p14:presetBounceEnd="81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8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 p14:presetBounceEnd="8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8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81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9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9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 p14:presetBounceEnd="8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9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9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9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0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 p14:presetBounceEnd="8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0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0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 p14:presetBounceEnd="8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0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0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grpId="0" nodeType="withEffect" p14:presetBounceEnd="81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fill="hold" grpId="0" nodeType="withEffect" p14:presetBounceEnd="81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1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fill="hold" grpId="0" nodeType="withEffect" p14:presetBounceEnd="81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4" grpId="0" animBg="1"/>
          <p:bldP spid="5" grpId="0" animBg="1"/>
          <p:bldP spid="6" grpId="0" animBg="1"/>
          <p:bldP spid="8" grpId="0" animBg="1"/>
          <p:bldP spid="9" grpId="0" animBg="1"/>
          <p:bldP spid="12" grpId="0" animBg="1"/>
          <p:bldP spid="14" grpId="0" animBg="1"/>
          <p:bldP spid="15" grpId="0" animBg="1"/>
          <p:bldP spid="16" grpId="0" animBg="1"/>
          <p:bldP spid="18" grpId="0" animBg="1"/>
          <p:bldP spid="19" grpId="0" animBg="1"/>
          <p:bldP spid="20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</p:bldLst>
      </p:timing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1687C5-D1A0-48E7-A997-94E81757DD1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19441" y="3506949"/>
            <a:ext cx="2408630" cy="2408629"/>
          </a:xfrm>
          <a:custGeom>
            <a:avLst/>
            <a:gdLst>
              <a:gd name="connsiteX0" fmla="*/ 1 w 2408630"/>
              <a:gd name="connsiteY0" fmla="*/ 0 h 2408629"/>
              <a:gd name="connsiteX1" fmla="*/ 2408630 w 2408630"/>
              <a:gd name="connsiteY1" fmla="*/ 0 h 2408629"/>
              <a:gd name="connsiteX2" fmla="*/ 2408630 w 2408630"/>
              <a:gd name="connsiteY2" fmla="*/ 2408629 h 2408629"/>
              <a:gd name="connsiteX3" fmla="*/ 1204315 w 2408630"/>
              <a:gd name="connsiteY3" fmla="*/ 2408629 h 2408629"/>
              <a:gd name="connsiteX4" fmla="*/ 0 w 2408630"/>
              <a:gd name="connsiteY4" fmla="*/ 1204314 h 2408629"/>
              <a:gd name="connsiteX5" fmla="*/ 1 w 2408630"/>
              <a:gd name="connsiteY5" fmla="*/ 0 h 24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8630" h="2408629">
                <a:moveTo>
                  <a:pt x="1" y="0"/>
                </a:moveTo>
                <a:lnTo>
                  <a:pt x="2408630" y="0"/>
                </a:lnTo>
                <a:lnTo>
                  <a:pt x="2408630" y="2408629"/>
                </a:lnTo>
                <a:lnTo>
                  <a:pt x="1204315" y="2408629"/>
                </a:lnTo>
                <a:cubicBezTo>
                  <a:pt x="539190" y="2408629"/>
                  <a:pt x="0" y="1869439"/>
                  <a:pt x="0" y="1204314"/>
                </a:cubicBezTo>
                <a:cubicBezTo>
                  <a:pt x="0" y="802876"/>
                  <a:pt x="1" y="401438"/>
                  <a:pt x="1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E3750D1-BA2F-4E88-B3CF-5E31059649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68374" y="940478"/>
            <a:ext cx="2408630" cy="2408629"/>
          </a:xfrm>
          <a:custGeom>
            <a:avLst/>
            <a:gdLst>
              <a:gd name="connsiteX0" fmla="*/ 0 w 2408630"/>
              <a:gd name="connsiteY0" fmla="*/ 0 h 2408629"/>
              <a:gd name="connsiteX1" fmla="*/ 1204315 w 2408630"/>
              <a:gd name="connsiteY1" fmla="*/ 0 h 2408629"/>
              <a:gd name="connsiteX2" fmla="*/ 2408630 w 2408630"/>
              <a:gd name="connsiteY2" fmla="*/ 1204315 h 2408629"/>
              <a:gd name="connsiteX3" fmla="*/ 2408629 w 2408630"/>
              <a:gd name="connsiteY3" fmla="*/ 2408629 h 2408629"/>
              <a:gd name="connsiteX4" fmla="*/ 0 w 2408630"/>
              <a:gd name="connsiteY4" fmla="*/ 2408629 h 24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8630" h="2408629">
                <a:moveTo>
                  <a:pt x="0" y="0"/>
                </a:moveTo>
                <a:lnTo>
                  <a:pt x="1204315" y="0"/>
                </a:lnTo>
                <a:cubicBezTo>
                  <a:pt x="1869440" y="0"/>
                  <a:pt x="2408630" y="539190"/>
                  <a:pt x="2408630" y="1204315"/>
                </a:cubicBezTo>
                <a:cubicBezTo>
                  <a:pt x="2408630" y="1605753"/>
                  <a:pt x="2408629" y="2007191"/>
                  <a:pt x="2408629" y="2408629"/>
                </a:cubicBezTo>
                <a:lnTo>
                  <a:pt x="0" y="2408629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D91D30-B45F-46C8-A68A-8A4E37FA6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-1800000">
            <a:off x="3512137" y="-1003569"/>
            <a:ext cx="2129534" cy="2396533"/>
          </a:xfrm>
          <a:prstGeom prst="roundRect">
            <a:avLst>
              <a:gd name="adj" fmla="val 14535"/>
            </a:avLst>
          </a:prstGeom>
          <a:solidFill>
            <a:schemeClr val="bg1">
              <a:lumMod val="6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5958BAF-F303-4603-B11C-5C64393241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-1800000">
            <a:off x="6727749" y="-755076"/>
            <a:ext cx="2129534" cy="2396533"/>
          </a:xfrm>
          <a:prstGeom prst="roundRect">
            <a:avLst>
              <a:gd name="adj" fmla="val 14535"/>
            </a:avLst>
          </a:prstGeom>
          <a:solidFill>
            <a:schemeClr val="bg1">
              <a:lumMod val="6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37A1776-3FBF-4661-A9D0-E214D2471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1800000">
            <a:off x="5344071" y="2173935"/>
            <a:ext cx="2129534" cy="2396533"/>
          </a:xfrm>
          <a:prstGeom prst="roundRect">
            <a:avLst>
              <a:gd name="adj" fmla="val 14535"/>
            </a:avLst>
          </a:prstGeom>
          <a:solidFill>
            <a:schemeClr val="bg1">
              <a:lumMod val="6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337587C-C3D5-473B-B8F8-B94B454C98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-1800000">
            <a:off x="8564475" y="2426228"/>
            <a:ext cx="2129534" cy="2396533"/>
          </a:xfrm>
          <a:prstGeom prst="roundRect">
            <a:avLst>
              <a:gd name="adj" fmla="val 14535"/>
            </a:avLst>
          </a:prstGeom>
          <a:solidFill>
            <a:schemeClr val="bg1">
              <a:lumMod val="6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2F0E69C-DF91-4800-9226-C25260B293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800000">
            <a:off x="7172867" y="5341504"/>
            <a:ext cx="2129534" cy="2396533"/>
          </a:xfrm>
          <a:prstGeom prst="roundRect">
            <a:avLst>
              <a:gd name="adj" fmla="val 14535"/>
            </a:avLst>
          </a:prstGeom>
          <a:solidFill>
            <a:schemeClr val="bg1">
              <a:lumMod val="6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AF4FF93-1A75-4A6E-B732-33003ED20C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-1800000">
            <a:off x="9955923" y="-488449"/>
            <a:ext cx="2129534" cy="2396533"/>
          </a:xfrm>
          <a:prstGeom prst="roundRect">
            <a:avLst>
              <a:gd name="adj" fmla="val 14535"/>
            </a:avLst>
          </a:prstGeom>
          <a:solidFill>
            <a:schemeClr val="bg1">
              <a:lumMod val="6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F7F818-25CF-4A53-AC8F-3DDBAFAF91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1800000">
            <a:off x="11784983" y="2678697"/>
            <a:ext cx="2129534" cy="2396533"/>
          </a:xfrm>
          <a:prstGeom prst="roundRect">
            <a:avLst>
              <a:gd name="adj" fmla="val 14535"/>
            </a:avLst>
          </a:prstGeom>
          <a:solidFill>
            <a:schemeClr val="bg1">
              <a:lumMod val="6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2C60D3-63A4-428E-B3B9-D7CC86FADA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-1800000">
            <a:off x="10394889" y="5596597"/>
            <a:ext cx="2129534" cy="2396533"/>
          </a:xfrm>
          <a:prstGeom prst="roundRect">
            <a:avLst>
              <a:gd name="adj" fmla="val 14535"/>
            </a:avLst>
          </a:prstGeom>
          <a:solidFill>
            <a:schemeClr val="bg1">
              <a:lumMod val="65000"/>
              <a:alpha val="15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D18E748-F147-4665-ABC4-E1ECF3581E63}"/>
              </a:ext>
            </a:extLst>
          </p:cNvPr>
          <p:cNvSpPr/>
          <p:nvPr userDrawn="1"/>
        </p:nvSpPr>
        <p:spPr>
          <a:xfrm>
            <a:off x="1" y="0"/>
            <a:ext cx="6743625" cy="6858000"/>
          </a:xfrm>
          <a:custGeom>
            <a:avLst/>
            <a:gdLst>
              <a:gd name="connsiteX0" fmla="*/ 0 w 6743625"/>
              <a:gd name="connsiteY0" fmla="*/ 0 h 6858000"/>
              <a:gd name="connsiteX1" fmla="*/ 2784156 w 6743625"/>
              <a:gd name="connsiteY1" fmla="*/ 0 h 6858000"/>
              <a:gd name="connsiteX2" fmla="*/ 6743625 w 6743625"/>
              <a:gd name="connsiteY2" fmla="*/ 6858000 h 6858000"/>
              <a:gd name="connsiteX3" fmla="*/ 0 w 67436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625" h="6858000">
                <a:moveTo>
                  <a:pt x="0" y="0"/>
                </a:moveTo>
                <a:lnTo>
                  <a:pt x="2784156" y="0"/>
                </a:lnTo>
                <a:lnTo>
                  <a:pt x="67436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F13A0-4ED2-43DB-9EB0-736FCBFDB3D2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EC163F-8F05-43F3-B467-A00478DC522B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9DA354-CDA3-407A-907F-A23F233A4B9C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bg1"/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3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4625 0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0.09857 0.30578 " pathEditMode="relative" rAng="0" ptsTypes="AA">
                                      <p:cBhvr>
                                        <p:cTn id="23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152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0.09857 0.30578 " pathEditMode="relative" rAng="0" ptsTypes="AA">
                                      <p:cBhvr>
                                        <p:cTn id="28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152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0.09857 0.30578 " pathEditMode="relative" rAng="0" ptsTypes="AA">
                                      <p:cBhvr>
                                        <p:cTn id="33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152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3.33333E-6 L 0.12461 0.37916 " pathEditMode="relative" rAng="0" ptsTypes="AA">
                                      <p:cBhvr>
                                        <p:cTn id="38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895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3.33333E-6 L 0.12461 0.37916 " pathEditMode="relative" rAng="0" ptsTypes="AA">
                                      <p:cBhvr>
                                        <p:cTn id="43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89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3.33333E-6 L 0.12461 0.37916 " pathEditMode="relative" rAng="0" ptsTypes="AA">
                                      <p:cBhvr>
                                        <p:cTn id="48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895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2.96296E-6 L 0.19349 0.58889 " pathEditMode="relative" rAng="0" ptsTypes="AA">
                                      <p:cBhvr>
                                        <p:cTn id="53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2944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2.96296E-6 L 0.19349 0.58889 " pathEditMode="relative" rAng="0" ptsTypes="AA">
                                      <p:cBhvr>
                                        <p:cTn id="58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/>
      <p:bldP spid="18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6E862D60-4645-488F-9FDC-0D5205DF09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2583543"/>
              <a:gd name="connsiteX1" fmla="*/ 12191999 w 12191999"/>
              <a:gd name="connsiteY1" fmla="*/ 0 h 2583543"/>
              <a:gd name="connsiteX2" fmla="*/ 12191999 w 12191999"/>
              <a:gd name="connsiteY2" fmla="*/ 2583543 h 2583543"/>
              <a:gd name="connsiteX3" fmla="*/ 0 w 12191999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583543">
                <a:moveTo>
                  <a:pt x="0" y="0"/>
                </a:moveTo>
                <a:lnTo>
                  <a:pt x="12191999" y="0"/>
                </a:lnTo>
                <a:lnTo>
                  <a:pt x="12191999" y="2583543"/>
                </a:lnTo>
                <a:lnTo>
                  <a:pt x="0" y="2583543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C92070-9C6F-4BBE-88C3-3D5E83AFF6D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51723" y="2035694"/>
            <a:ext cx="1488556" cy="1488556"/>
          </a:xfrm>
          <a:custGeom>
            <a:avLst/>
            <a:gdLst>
              <a:gd name="connsiteX0" fmla="*/ 744278 w 1488556"/>
              <a:gd name="connsiteY0" fmla="*/ 0 h 1488556"/>
              <a:gd name="connsiteX1" fmla="*/ 1488556 w 1488556"/>
              <a:gd name="connsiteY1" fmla="*/ 744278 h 1488556"/>
              <a:gd name="connsiteX2" fmla="*/ 744278 w 1488556"/>
              <a:gd name="connsiteY2" fmla="*/ 1488556 h 1488556"/>
              <a:gd name="connsiteX3" fmla="*/ 0 w 1488556"/>
              <a:gd name="connsiteY3" fmla="*/ 744278 h 1488556"/>
              <a:gd name="connsiteX4" fmla="*/ 744278 w 1488556"/>
              <a:gd name="connsiteY4" fmla="*/ 0 h 148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8556" h="1488556">
                <a:moveTo>
                  <a:pt x="744278" y="0"/>
                </a:moveTo>
                <a:cubicBezTo>
                  <a:pt x="1155331" y="0"/>
                  <a:pt x="1488556" y="333225"/>
                  <a:pt x="1488556" y="744278"/>
                </a:cubicBezTo>
                <a:cubicBezTo>
                  <a:pt x="1488556" y="1155331"/>
                  <a:pt x="1155331" y="1488556"/>
                  <a:pt x="744278" y="1488556"/>
                </a:cubicBezTo>
                <a:cubicBezTo>
                  <a:pt x="333225" y="1488556"/>
                  <a:pt x="0" y="1155331"/>
                  <a:pt x="0" y="744278"/>
                </a:cubicBezTo>
                <a:cubicBezTo>
                  <a:pt x="0" y="333225"/>
                  <a:pt x="333225" y="0"/>
                  <a:pt x="74427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7231A0-C366-4F47-958B-0A341426C2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51675" y="2343928"/>
            <a:ext cx="872088" cy="872088"/>
          </a:xfrm>
          <a:custGeom>
            <a:avLst/>
            <a:gdLst>
              <a:gd name="connsiteX0" fmla="*/ 436044 w 872088"/>
              <a:gd name="connsiteY0" fmla="*/ 0 h 872088"/>
              <a:gd name="connsiteX1" fmla="*/ 872088 w 872088"/>
              <a:gd name="connsiteY1" fmla="*/ 436044 h 872088"/>
              <a:gd name="connsiteX2" fmla="*/ 436044 w 872088"/>
              <a:gd name="connsiteY2" fmla="*/ 872088 h 872088"/>
              <a:gd name="connsiteX3" fmla="*/ 0 w 872088"/>
              <a:gd name="connsiteY3" fmla="*/ 436044 h 872088"/>
              <a:gd name="connsiteX4" fmla="*/ 436044 w 872088"/>
              <a:gd name="connsiteY4" fmla="*/ 0 h 87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088" h="872088">
                <a:moveTo>
                  <a:pt x="436044" y="0"/>
                </a:moveTo>
                <a:cubicBezTo>
                  <a:pt x="676864" y="0"/>
                  <a:pt x="872088" y="195224"/>
                  <a:pt x="872088" y="436044"/>
                </a:cubicBezTo>
                <a:cubicBezTo>
                  <a:pt x="872088" y="676864"/>
                  <a:pt x="676864" y="872088"/>
                  <a:pt x="436044" y="872088"/>
                </a:cubicBezTo>
                <a:cubicBezTo>
                  <a:pt x="195224" y="872088"/>
                  <a:pt x="0" y="676864"/>
                  <a:pt x="0" y="436044"/>
                </a:cubicBezTo>
                <a:cubicBezTo>
                  <a:pt x="0" y="195224"/>
                  <a:pt x="195224" y="0"/>
                  <a:pt x="43604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75DAA7D-35BC-42AD-BD82-FC985759D6A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68238" y="2343928"/>
            <a:ext cx="872088" cy="872088"/>
          </a:xfrm>
          <a:custGeom>
            <a:avLst/>
            <a:gdLst>
              <a:gd name="connsiteX0" fmla="*/ 436044 w 872088"/>
              <a:gd name="connsiteY0" fmla="*/ 0 h 872088"/>
              <a:gd name="connsiteX1" fmla="*/ 872088 w 872088"/>
              <a:gd name="connsiteY1" fmla="*/ 436044 h 872088"/>
              <a:gd name="connsiteX2" fmla="*/ 436044 w 872088"/>
              <a:gd name="connsiteY2" fmla="*/ 872088 h 872088"/>
              <a:gd name="connsiteX3" fmla="*/ 0 w 872088"/>
              <a:gd name="connsiteY3" fmla="*/ 436044 h 872088"/>
              <a:gd name="connsiteX4" fmla="*/ 436044 w 872088"/>
              <a:gd name="connsiteY4" fmla="*/ 0 h 87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088" h="872088">
                <a:moveTo>
                  <a:pt x="436044" y="0"/>
                </a:moveTo>
                <a:cubicBezTo>
                  <a:pt x="676864" y="0"/>
                  <a:pt x="872088" y="195224"/>
                  <a:pt x="872088" y="436044"/>
                </a:cubicBezTo>
                <a:cubicBezTo>
                  <a:pt x="872088" y="676864"/>
                  <a:pt x="676864" y="872088"/>
                  <a:pt x="436044" y="872088"/>
                </a:cubicBezTo>
                <a:cubicBezTo>
                  <a:pt x="195224" y="872088"/>
                  <a:pt x="0" y="676864"/>
                  <a:pt x="0" y="436044"/>
                </a:cubicBezTo>
                <a:cubicBezTo>
                  <a:pt x="0" y="195224"/>
                  <a:pt x="195224" y="0"/>
                  <a:pt x="43604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4.81481E-6 L 0 0.5310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55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4.07407E-6 L -2.70833E-6 0.9335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6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4.07407E-6 L 0 0.8224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11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-4.07407E-6 L -2.70833E-6 0.9335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F72472E0-207D-4511-82AB-C52BE66801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2572" y="902410"/>
            <a:ext cx="9126860" cy="296984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47E5F29-FE89-4E77-9F4E-E7F841EFBF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747" y="2118970"/>
            <a:ext cx="3399799" cy="3836619"/>
          </a:xfrm>
          <a:prstGeom prst="roundRect">
            <a:avLst>
              <a:gd name="adj" fmla="val 26232"/>
            </a:avLst>
          </a:prstGeom>
          <a:solidFill>
            <a:schemeClr val="bg1">
              <a:lumMod val="6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420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1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0.5909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FCCB38-C368-4070-B2D3-BE731EB995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700000">
            <a:off x="6071632" y="1585354"/>
            <a:ext cx="5553650" cy="5553650"/>
          </a:xfrm>
          <a:prstGeom prst="roundRect">
            <a:avLst>
              <a:gd name="adj" fmla="val 33132"/>
            </a:avLst>
          </a:prstGeom>
          <a:solidFill>
            <a:schemeClr val="bg1">
              <a:lumMod val="65000"/>
              <a:alpha val="10000"/>
            </a:schemeClr>
          </a:solidFill>
          <a:ln w="28575">
            <a:noFill/>
          </a:ln>
          <a:effectLst>
            <a:outerShdw blurRad="1270000" dist="12065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1.25E-6 0.525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3884DA6-0D0D-4CBC-B963-71552AAF72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67543" y="-1"/>
            <a:ext cx="9056917" cy="3873244"/>
          </a:xfrm>
          <a:custGeom>
            <a:avLst/>
            <a:gdLst>
              <a:gd name="connsiteX0" fmla="*/ 0 w 9056917"/>
              <a:gd name="connsiteY0" fmla="*/ 0 h 3873244"/>
              <a:gd name="connsiteX1" fmla="*/ 9056917 w 9056917"/>
              <a:gd name="connsiteY1" fmla="*/ 0 h 3873244"/>
              <a:gd name="connsiteX2" fmla="*/ 5646979 w 9056917"/>
              <a:gd name="connsiteY2" fmla="*/ 3409938 h 3873244"/>
              <a:gd name="connsiteX3" fmla="*/ 3409938 w 9056917"/>
              <a:gd name="connsiteY3" fmla="*/ 3409938 h 387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56917" h="3873244">
                <a:moveTo>
                  <a:pt x="0" y="0"/>
                </a:moveTo>
                <a:lnTo>
                  <a:pt x="9056917" y="0"/>
                </a:lnTo>
                <a:lnTo>
                  <a:pt x="5646979" y="3409938"/>
                </a:lnTo>
                <a:cubicBezTo>
                  <a:pt x="5029238" y="4027680"/>
                  <a:pt x="4027680" y="4027680"/>
                  <a:pt x="3409938" y="3409938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7F0117-F7CC-4647-97CE-B9D5B4B86A7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81575" y="2314575"/>
            <a:ext cx="2228850" cy="2228850"/>
          </a:xfrm>
          <a:custGeom>
            <a:avLst/>
            <a:gdLst>
              <a:gd name="connsiteX0" fmla="*/ 744278 w 1488556"/>
              <a:gd name="connsiteY0" fmla="*/ 0 h 1488556"/>
              <a:gd name="connsiteX1" fmla="*/ 1488556 w 1488556"/>
              <a:gd name="connsiteY1" fmla="*/ 744278 h 1488556"/>
              <a:gd name="connsiteX2" fmla="*/ 744278 w 1488556"/>
              <a:gd name="connsiteY2" fmla="*/ 1488556 h 1488556"/>
              <a:gd name="connsiteX3" fmla="*/ 0 w 1488556"/>
              <a:gd name="connsiteY3" fmla="*/ 744278 h 1488556"/>
              <a:gd name="connsiteX4" fmla="*/ 744278 w 1488556"/>
              <a:gd name="connsiteY4" fmla="*/ 0 h 148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8556" h="1488556">
                <a:moveTo>
                  <a:pt x="744278" y="0"/>
                </a:moveTo>
                <a:cubicBezTo>
                  <a:pt x="1155331" y="0"/>
                  <a:pt x="1488556" y="333225"/>
                  <a:pt x="1488556" y="744278"/>
                </a:cubicBezTo>
                <a:cubicBezTo>
                  <a:pt x="1488556" y="1155331"/>
                  <a:pt x="1155331" y="1488556"/>
                  <a:pt x="744278" y="1488556"/>
                </a:cubicBezTo>
                <a:cubicBezTo>
                  <a:pt x="333225" y="1488556"/>
                  <a:pt x="0" y="1155331"/>
                  <a:pt x="0" y="744278"/>
                </a:cubicBezTo>
                <a:cubicBezTo>
                  <a:pt x="0" y="333225"/>
                  <a:pt x="333225" y="0"/>
                  <a:pt x="74427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28575">
            <a:solidFill>
              <a:schemeClr val="bg1"/>
            </a:solidFill>
          </a:ln>
          <a:effectLst>
            <a:outerShdw blurRad="901700" dist="609600" dir="8100000" sx="94000" sy="94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7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59213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AEB089-DE11-45AC-88C5-997268112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72446" y="1342270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DD99D0-5120-4296-8F49-96786C3712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88695" y="1666019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E303E0-C796-4865-A663-EC7EA58D07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56197" y="3985209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0B7B75A-9630-4AAD-89CC-02A7C55607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2446" y="3661460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766F29E-A345-4E6E-A33F-F371F1597A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88695" y="3985209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132D602-D755-4580-BB2A-AD3324CAC7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56197" y="1666019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7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3.7037E-7 L -1.875E-6 0.3643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1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2.59259E-6 L -3.33333E-6 0.47153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56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3.7037E-7 L -1.875E-6 0.36435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1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-1.875E-6 0.5101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-1.875E-6 0.51019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0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-1.875E-6 0.51019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9" grpId="0" animBg="1"/>
      <p:bldP spid="9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80B53DE-B5BD-449E-A602-EE39B0B00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06550" y="2743759"/>
            <a:ext cx="2030632" cy="1363421"/>
          </a:xfrm>
          <a:prstGeom prst="roundRect">
            <a:avLst>
              <a:gd name="adj" fmla="val 21557"/>
            </a:avLst>
          </a:pr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999CE3-727A-4353-9475-5F393E3B2B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22640" y="2743759"/>
            <a:ext cx="2030632" cy="1363421"/>
          </a:xfrm>
          <a:prstGeom prst="roundRect">
            <a:avLst>
              <a:gd name="adj" fmla="val 21557"/>
            </a:avLst>
          </a:pr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037670B-4E36-44AE-99D5-1A7AAABF50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8730" y="2743759"/>
            <a:ext cx="2030632" cy="1363421"/>
          </a:xfrm>
          <a:prstGeom prst="roundRect">
            <a:avLst>
              <a:gd name="adj" fmla="val 21557"/>
            </a:avLst>
          </a:pr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EC36E1-1809-4277-B11C-687F9BBEC01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54819" y="2743759"/>
            <a:ext cx="2030632" cy="1363421"/>
          </a:xfrm>
          <a:prstGeom prst="roundRect">
            <a:avLst>
              <a:gd name="adj" fmla="val 21557"/>
            </a:avLst>
          </a:pr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3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0.5884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0.5884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0.58842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0.58842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FD86BFF-84FD-41F7-BBCE-6F87F18CD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49661" y="1094155"/>
            <a:ext cx="2384284" cy="3413908"/>
          </a:xfrm>
          <a:prstGeom prst="roundRect">
            <a:avLst>
              <a:gd name="adj" fmla="val 20262"/>
            </a:avLst>
          </a:prstGeom>
          <a:solidFill>
            <a:schemeClr val="bg1">
              <a:lumMod val="65000"/>
              <a:alpha val="10000"/>
            </a:schemeClr>
          </a:solidFill>
          <a:ln w="28575">
            <a:noFill/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25B25D-738B-4FE5-BFF6-44750091F8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8055" y="1094155"/>
            <a:ext cx="2384284" cy="3413908"/>
          </a:xfrm>
          <a:prstGeom prst="roundRect">
            <a:avLst>
              <a:gd name="adj" fmla="val 20262"/>
            </a:avLst>
          </a:prstGeom>
          <a:solidFill>
            <a:schemeClr val="bg1">
              <a:lumMod val="65000"/>
              <a:alpha val="10000"/>
            </a:schemeClr>
          </a:solidFill>
          <a:ln w="28575">
            <a:noFill/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7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4.16667E-7 0.2810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05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4.16667E-7 0.2810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8E19361C-817D-4E27-87A3-0E1E6AFB3AD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11958" y="3391148"/>
            <a:ext cx="1382846" cy="1382846"/>
          </a:xfrm>
          <a:custGeom>
            <a:avLst/>
            <a:gdLst>
              <a:gd name="connsiteX0" fmla="*/ 801630 w 1603260"/>
              <a:gd name="connsiteY0" fmla="*/ 0 h 1603260"/>
              <a:gd name="connsiteX1" fmla="*/ 1603260 w 1603260"/>
              <a:gd name="connsiteY1" fmla="*/ 801630 h 1603260"/>
              <a:gd name="connsiteX2" fmla="*/ 801630 w 1603260"/>
              <a:gd name="connsiteY2" fmla="*/ 1603260 h 1603260"/>
              <a:gd name="connsiteX3" fmla="*/ 0 w 1603260"/>
              <a:gd name="connsiteY3" fmla="*/ 801630 h 1603260"/>
              <a:gd name="connsiteX4" fmla="*/ 801630 w 1603260"/>
              <a:gd name="connsiteY4" fmla="*/ 0 h 160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3260" h="1603260">
                <a:moveTo>
                  <a:pt x="801630" y="0"/>
                </a:moveTo>
                <a:cubicBezTo>
                  <a:pt x="1244357" y="0"/>
                  <a:pt x="1603260" y="358903"/>
                  <a:pt x="1603260" y="801630"/>
                </a:cubicBezTo>
                <a:cubicBezTo>
                  <a:pt x="1603260" y="1244357"/>
                  <a:pt x="1244357" y="1603260"/>
                  <a:pt x="801630" y="1603260"/>
                </a:cubicBezTo>
                <a:cubicBezTo>
                  <a:pt x="358903" y="1603260"/>
                  <a:pt x="0" y="1244357"/>
                  <a:pt x="0" y="801630"/>
                </a:cubicBezTo>
                <a:cubicBezTo>
                  <a:pt x="0" y="358903"/>
                  <a:pt x="358903" y="0"/>
                  <a:pt x="801630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FB010F3D-80A3-418E-AADA-7AD71DEF76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4581" y="2681952"/>
            <a:ext cx="1382846" cy="1382846"/>
          </a:xfrm>
          <a:custGeom>
            <a:avLst/>
            <a:gdLst>
              <a:gd name="connsiteX0" fmla="*/ 801630 w 1603260"/>
              <a:gd name="connsiteY0" fmla="*/ 0 h 1603260"/>
              <a:gd name="connsiteX1" fmla="*/ 1603260 w 1603260"/>
              <a:gd name="connsiteY1" fmla="*/ 801630 h 1603260"/>
              <a:gd name="connsiteX2" fmla="*/ 801630 w 1603260"/>
              <a:gd name="connsiteY2" fmla="*/ 1603260 h 1603260"/>
              <a:gd name="connsiteX3" fmla="*/ 0 w 1603260"/>
              <a:gd name="connsiteY3" fmla="*/ 801630 h 1603260"/>
              <a:gd name="connsiteX4" fmla="*/ 801630 w 1603260"/>
              <a:gd name="connsiteY4" fmla="*/ 0 h 160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3260" h="1603260">
                <a:moveTo>
                  <a:pt x="801630" y="0"/>
                </a:moveTo>
                <a:cubicBezTo>
                  <a:pt x="1244357" y="0"/>
                  <a:pt x="1603260" y="358903"/>
                  <a:pt x="1603260" y="801630"/>
                </a:cubicBezTo>
                <a:cubicBezTo>
                  <a:pt x="1603260" y="1244357"/>
                  <a:pt x="1244357" y="1603260"/>
                  <a:pt x="801630" y="1603260"/>
                </a:cubicBezTo>
                <a:cubicBezTo>
                  <a:pt x="358903" y="1603260"/>
                  <a:pt x="0" y="1244357"/>
                  <a:pt x="0" y="801630"/>
                </a:cubicBezTo>
                <a:cubicBezTo>
                  <a:pt x="0" y="358903"/>
                  <a:pt x="358903" y="0"/>
                  <a:pt x="801630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1C034419-497C-4315-AD02-47E0372D35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7199" y="3391148"/>
            <a:ext cx="1382846" cy="1382846"/>
          </a:xfrm>
          <a:custGeom>
            <a:avLst/>
            <a:gdLst>
              <a:gd name="connsiteX0" fmla="*/ 801630 w 1603260"/>
              <a:gd name="connsiteY0" fmla="*/ 0 h 1603260"/>
              <a:gd name="connsiteX1" fmla="*/ 1603260 w 1603260"/>
              <a:gd name="connsiteY1" fmla="*/ 801630 h 1603260"/>
              <a:gd name="connsiteX2" fmla="*/ 801630 w 1603260"/>
              <a:gd name="connsiteY2" fmla="*/ 1603260 h 1603260"/>
              <a:gd name="connsiteX3" fmla="*/ 0 w 1603260"/>
              <a:gd name="connsiteY3" fmla="*/ 801630 h 1603260"/>
              <a:gd name="connsiteX4" fmla="*/ 801630 w 1603260"/>
              <a:gd name="connsiteY4" fmla="*/ 0 h 160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3260" h="1603260">
                <a:moveTo>
                  <a:pt x="801630" y="0"/>
                </a:moveTo>
                <a:cubicBezTo>
                  <a:pt x="1244357" y="0"/>
                  <a:pt x="1603260" y="358903"/>
                  <a:pt x="1603260" y="801630"/>
                </a:cubicBezTo>
                <a:cubicBezTo>
                  <a:pt x="1603260" y="1244357"/>
                  <a:pt x="1244357" y="1603260"/>
                  <a:pt x="801630" y="1603260"/>
                </a:cubicBezTo>
                <a:cubicBezTo>
                  <a:pt x="358903" y="1603260"/>
                  <a:pt x="0" y="1244357"/>
                  <a:pt x="0" y="801630"/>
                </a:cubicBezTo>
                <a:cubicBezTo>
                  <a:pt x="0" y="358903"/>
                  <a:pt x="358903" y="0"/>
                  <a:pt x="801630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9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85185E-6 L 0 0.45833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1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1.11111E-6 L -8.33333E-7 0.595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7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1.11111E-6 L -8.33333E-7 0.595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58D2AD8-0245-4114-B500-22C920B72C49}"/>
              </a:ext>
            </a:extLst>
          </p:cNvPr>
          <p:cNvSpPr/>
          <p:nvPr userDrawn="1"/>
        </p:nvSpPr>
        <p:spPr>
          <a:xfrm>
            <a:off x="8140646" y="-1174176"/>
            <a:ext cx="3081797" cy="30817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51AFC4-07E2-4DD9-B0F7-2F03F1B87A20}"/>
              </a:ext>
            </a:extLst>
          </p:cNvPr>
          <p:cNvSpPr/>
          <p:nvPr userDrawn="1"/>
        </p:nvSpPr>
        <p:spPr>
          <a:xfrm>
            <a:off x="9662316" y="-1369421"/>
            <a:ext cx="3393387" cy="33933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9CBA8B-E5E4-4E20-AF67-CE9BB75A20F3}"/>
              </a:ext>
            </a:extLst>
          </p:cNvPr>
          <p:cNvSpPr/>
          <p:nvPr userDrawn="1"/>
        </p:nvSpPr>
        <p:spPr>
          <a:xfrm>
            <a:off x="6776374" y="-1473781"/>
            <a:ext cx="3062742" cy="30627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406AC0-934B-4BED-9EEF-7AA855F5AB23}"/>
              </a:ext>
            </a:extLst>
          </p:cNvPr>
          <p:cNvSpPr/>
          <p:nvPr userDrawn="1"/>
        </p:nvSpPr>
        <p:spPr>
          <a:xfrm>
            <a:off x="6466214" y="-263787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BA1BCE-DD65-4368-B062-052246CC50E3}"/>
              </a:ext>
            </a:extLst>
          </p:cNvPr>
          <p:cNvSpPr/>
          <p:nvPr userDrawn="1"/>
        </p:nvSpPr>
        <p:spPr>
          <a:xfrm>
            <a:off x="4730720" y="-859316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11C07A-E3A5-47CA-B0AA-69C504907C15}"/>
              </a:ext>
            </a:extLst>
          </p:cNvPr>
          <p:cNvSpPr/>
          <p:nvPr userDrawn="1"/>
        </p:nvSpPr>
        <p:spPr>
          <a:xfrm>
            <a:off x="8939308" y="-548807"/>
            <a:ext cx="4771538" cy="477153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F64DD-9DAA-426E-9CA5-FF8A86EF6FAF}"/>
              </a:ext>
            </a:extLst>
          </p:cNvPr>
          <p:cNvSpPr/>
          <p:nvPr userDrawn="1"/>
        </p:nvSpPr>
        <p:spPr>
          <a:xfrm>
            <a:off x="7845214" y="880525"/>
            <a:ext cx="3520902" cy="352089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BF0126-47D8-4DF1-B375-00C18F022D0B}"/>
              </a:ext>
            </a:extLst>
          </p:cNvPr>
          <p:cNvSpPr/>
          <p:nvPr userDrawn="1"/>
        </p:nvSpPr>
        <p:spPr>
          <a:xfrm>
            <a:off x="6203697" y="1194864"/>
            <a:ext cx="3608419" cy="36084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12658C-6B3E-4EE0-91EE-C726A1043E33}"/>
              </a:ext>
            </a:extLst>
          </p:cNvPr>
          <p:cNvSpPr/>
          <p:nvPr userDrawn="1"/>
        </p:nvSpPr>
        <p:spPr>
          <a:xfrm>
            <a:off x="9858087" y="1764506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FA9410-2D58-41B2-A0CA-257CAE9147A1}"/>
              </a:ext>
            </a:extLst>
          </p:cNvPr>
          <p:cNvSpPr/>
          <p:nvPr userDrawn="1"/>
        </p:nvSpPr>
        <p:spPr>
          <a:xfrm>
            <a:off x="10760579" y="3653918"/>
            <a:ext cx="2338466" cy="23384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8E6780-C982-4234-8CFB-F7472CC897F8}"/>
              </a:ext>
            </a:extLst>
          </p:cNvPr>
          <p:cNvSpPr/>
          <p:nvPr userDrawn="1"/>
        </p:nvSpPr>
        <p:spPr>
          <a:xfrm>
            <a:off x="4900477" y="846687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8F9FDB-218D-42E1-9B87-E85D1B0B6DFC}"/>
              </a:ext>
            </a:extLst>
          </p:cNvPr>
          <p:cNvSpPr/>
          <p:nvPr userDrawn="1"/>
        </p:nvSpPr>
        <p:spPr>
          <a:xfrm>
            <a:off x="8690229" y="2745563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8B29BB-5F92-413F-BEE7-F7D6BD490B21}"/>
              </a:ext>
            </a:extLst>
          </p:cNvPr>
          <p:cNvSpPr/>
          <p:nvPr userDrawn="1"/>
        </p:nvSpPr>
        <p:spPr>
          <a:xfrm>
            <a:off x="7312906" y="276585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6068E6-F654-4B55-90BC-925BD86F8FAE}"/>
              </a:ext>
            </a:extLst>
          </p:cNvPr>
          <p:cNvSpPr/>
          <p:nvPr userDrawn="1"/>
        </p:nvSpPr>
        <p:spPr>
          <a:xfrm>
            <a:off x="6427496" y="3155533"/>
            <a:ext cx="3573986" cy="35739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BB0E2A-0C9E-40DC-82F8-D63E45933C2E}"/>
              </a:ext>
            </a:extLst>
          </p:cNvPr>
          <p:cNvSpPr/>
          <p:nvPr userDrawn="1"/>
        </p:nvSpPr>
        <p:spPr>
          <a:xfrm>
            <a:off x="4562474" y="2259527"/>
            <a:ext cx="3605846" cy="36058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C9B26C-0B55-4CB3-BD70-0A4AB6A18620}"/>
              </a:ext>
            </a:extLst>
          </p:cNvPr>
          <p:cNvSpPr/>
          <p:nvPr userDrawn="1"/>
        </p:nvSpPr>
        <p:spPr>
          <a:xfrm>
            <a:off x="9413000" y="4421018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1E7F95-76E0-4697-83E6-06BE368D6C12}"/>
              </a:ext>
            </a:extLst>
          </p:cNvPr>
          <p:cNvSpPr/>
          <p:nvPr userDrawn="1"/>
        </p:nvSpPr>
        <p:spPr>
          <a:xfrm>
            <a:off x="3746039" y="4238795"/>
            <a:ext cx="3932458" cy="3932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458C51-49A1-41A4-A42A-A7AF53AF6E09}"/>
              </a:ext>
            </a:extLst>
          </p:cNvPr>
          <p:cNvSpPr/>
          <p:nvPr userDrawn="1"/>
        </p:nvSpPr>
        <p:spPr>
          <a:xfrm>
            <a:off x="8068880" y="4487742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32D0EB-D987-4202-BAD3-A7DD3DC2EF9B}"/>
              </a:ext>
            </a:extLst>
          </p:cNvPr>
          <p:cNvSpPr/>
          <p:nvPr userDrawn="1"/>
        </p:nvSpPr>
        <p:spPr>
          <a:xfrm>
            <a:off x="6133862" y="4667780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506ABA-1C92-4946-A0D4-76A8080DDA9C}"/>
              </a:ext>
            </a:extLst>
          </p:cNvPr>
          <p:cNvSpPr/>
          <p:nvPr userDrawn="1"/>
        </p:nvSpPr>
        <p:spPr>
          <a:xfrm>
            <a:off x="275198" y="-1174176"/>
            <a:ext cx="3081797" cy="30817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2A78BB-AAEE-47E5-B8B5-E81C1B30F35E}"/>
              </a:ext>
            </a:extLst>
          </p:cNvPr>
          <p:cNvSpPr/>
          <p:nvPr userDrawn="1"/>
        </p:nvSpPr>
        <p:spPr>
          <a:xfrm>
            <a:off x="-1089074" y="-1473781"/>
            <a:ext cx="3062742" cy="30627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8114DFB-5BEC-4FC8-B680-B14B9A69F9A1}"/>
              </a:ext>
            </a:extLst>
          </p:cNvPr>
          <p:cNvSpPr/>
          <p:nvPr userDrawn="1"/>
        </p:nvSpPr>
        <p:spPr>
          <a:xfrm>
            <a:off x="-1079373" y="-353562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7879E6-DD2A-41E2-9A12-80BE14A11AA0}"/>
              </a:ext>
            </a:extLst>
          </p:cNvPr>
          <p:cNvSpPr/>
          <p:nvPr userDrawn="1"/>
        </p:nvSpPr>
        <p:spPr>
          <a:xfrm>
            <a:off x="-20234" y="880525"/>
            <a:ext cx="3520902" cy="352089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BB47CE-2BBD-44D5-89B6-56006D82AB0D}"/>
              </a:ext>
            </a:extLst>
          </p:cNvPr>
          <p:cNvSpPr/>
          <p:nvPr userDrawn="1"/>
        </p:nvSpPr>
        <p:spPr>
          <a:xfrm>
            <a:off x="-552542" y="276585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79A0B2-A568-4AE1-B1C6-47C9416C89DC}"/>
              </a:ext>
            </a:extLst>
          </p:cNvPr>
          <p:cNvSpPr/>
          <p:nvPr userDrawn="1"/>
        </p:nvSpPr>
        <p:spPr>
          <a:xfrm>
            <a:off x="-1437952" y="3155533"/>
            <a:ext cx="3573986" cy="35739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81859D-E711-462F-92D5-0645C97D68BB}"/>
              </a:ext>
            </a:extLst>
          </p:cNvPr>
          <p:cNvSpPr/>
          <p:nvPr userDrawn="1"/>
        </p:nvSpPr>
        <p:spPr>
          <a:xfrm>
            <a:off x="-1106027" y="4566772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A7CD0E8-EDD4-4A2D-B746-F592929C6900}"/>
              </a:ext>
            </a:extLst>
          </p:cNvPr>
          <p:cNvSpPr/>
          <p:nvPr userDrawn="1"/>
        </p:nvSpPr>
        <p:spPr>
          <a:xfrm>
            <a:off x="2998553" y="-687813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12C88A-CA58-4920-AA90-ECB8E5F23CB2}"/>
              </a:ext>
            </a:extLst>
          </p:cNvPr>
          <p:cNvSpPr/>
          <p:nvPr userDrawn="1"/>
        </p:nvSpPr>
        <p:spPr>
          <a:xfrm>
            <a:off x="1320215" y="-686253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690D7B-9D55-4025-9EAC-AF333EACF65B}"/>
              </a:ext>
            </a:extLst>
          </p:cNvPr>
          <p:cNvSpPr/>
          <p:nvPr userDrawn="1"/>
        </p:nvSpPr>
        <p:spPr>
          <a:xfrm>
            <a:off x="3258338" y="1194864"/>
            <a:ext cx="3608419" cy="36084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03CD07A-E245-467F-9031-1434A3C919D4}"/>
              </a:ext>
            </a:extLst>
          </p:cNvPr>
          <p:cNvSpPr/>
          <p:nvPr userDrawn="1"/>
        </p:nvSpPr>
        <p:spPr>
          <a:xfrm>
            <a:off x="1955118" y="846687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4E4782-9915-4BD0-8C99-0521661A8112}"/>
              </a:ext>
            </a:extLst>
          </p:cNvPr>
          <p:cNvSpPr/>
          <p:nvPr userDrawn="1"/>
        </p:nvSpPr>
        <p:spPr>
          <a:xfrm>
            <a:off x="4367547" y="276585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1ED70C8-A41D-4A08-8139-DA8B84BC13C5}"/>
              </a:ext>
            </a:extLst>
          </p:cNvPr>
          <p:cNvSpPr/>
          <p:nvPr userDrawn="1"/>
        </p:nvSpPr>
        <p:spPr>
          <a:xfrm>
            <a:off x="3482137" y="3155533"/>
            <a:ext cx="3573986" cy="35739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CD222C4-0B6A-45C7-B623-3BEF2ABBDC2B}"/>
              </a:ext>
            </a:extLst>
          </p:cNvPr>
          <p:cNvSpPr/>
          <p:nvPr userDrawn="1"/>
        </p:nvSpPr>
        <p:spPr>
          <a:xfrm>
            <a:off x="1617115" y="2259527"/>
            <a:ext cx="3605846" cy="36058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23896B8-E9BD-4015-A716-8955A9D3BCB6}"/>
              </a:ext>
            </a:extLst>
          </p:cNvPr>
          <p:cNvSpPr/>
          <p:nvPr userDrawn="1"/>
        </p:nvSpPr>
        <p:spPr>
          <a:xfrm>
            <a:off x="552541" y="3742265"/>
            <a:ext cx="3932458" cy="393245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EC20ED2-7AF4-4F3A-9868-D0E994DBBDFF}"/>
              </a:ext>
            </a:extLst>
          </p:cNvPr>
          <p:cNvSpPr/>
          <p:nvPr userDrawn="1"/>
        </p:nvSpPr>
        <p:spPr>
          <a:xfrm>
            <a:off x="2723323" y="4546797"/>
            <a:ext cx="3407268" cy="340726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9A8E45-D36A-4F40-B25D-BCE2FF69280A}"/>
              </a:ext>
            </a:extLst>
          </p:cNvPr>
          <p:cNvSpPr/>
          <p:nvPr userDrawn="1"/>
        </p:nvSpPr>
        <p:spPr>
          <a:xfrm>
            <a:off x="825884" y="1"/>
            <a:ext cx="11366117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99C34C0-ED16-4A2E-AA1E-E9B1C22FEFD5}"/>
              </a:ext>
            </a:extLst>
          </p:cNvPr>
          <p:cNvSpPr/>
          <p:nvPr userDrawn="1"/>
        </p:nvSpPr>
        <p:spPr>
          <a:xfrm>
            <a:off x="1" y="0"/>
            <a:ext cx="9131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A6B2F9-9D26-42A9-8782-4A8C6998A3DB}"/>
              </a:ext>
            </a:extLst>
          </p:cNvPr>
          <p:cNvSpPr txBox="1"/>
          <p:nvPr userDrawn="1"/>
        </p:nvSpPr>
        <p:spPr>
          <a:xfrm rot="10800000" flipV="1">
            <a:off x="217419" y="6102874"/>
            <a:ext cx="545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2364C2-940C-45DC-B7CD-4C0B285D9ACB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D238EB-22F0-4810-BF26-CA332CE20BF6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1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1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81000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8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1000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8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81000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81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81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81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81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81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81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8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81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81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 p14:presetBounceEnd="8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8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8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 p14:presetBounceEnd="8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9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9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 p14:presetBounceEnd="81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9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9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 p14:presetBounceEnd="81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9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0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 p14:presetBounceEnd="8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0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0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 p14:presetBounceEnd="81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0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0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grpId="0" nodeType="withEffect" p14:presetBounceEnd="8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1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fill="hold" grpId="0" nodeType="withEffect" p14:presetBounceEnd="81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1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fill="hold" grpId="0" nodeType="withEffect" p14:presetBounceEnd="8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1" fill="hold" grpId="0" nodeType="with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2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" fill="hold" grpId="0" nodeType="withEffect" p14:presetBounceEnd="8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2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fill="hold" grpId="0" nodeType="withEffect" p14:presetBounceEnd="8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3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3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1" fill="hold" grpId="0" nodeType="withEffect" p14:presetBounceEnd="81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3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3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fill="hold" grpId="0" nodeType="withEffect" p14:presetBounceEnd="81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3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4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1" fill="hold" grpId="0" nodeType="withEffect" p14:presetBounceEnd="81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4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4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</p:bldLst>
      </p:timing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7A85BC7C-4159-48CE-A0D4-522CB226B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26503" y="2373164"/>
            <a:ext cx="1642587" cy="1642588"/>
          </a:xfrm>
          <a:prstGeom prst="round2SameRect">
            <a:avLst>
              <a:gd name="adj1" fmla="val 21258"/>
              <a:gd name="adj2" fmla="val 10824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6" name="Picture Placeholder 1">
            <a:extLst>
              <a:ext uri="{FF2B5EF4-FFF2-40B4-BE49-F238E27FC236}">
                <a16:creationId xmlns:a16="http://schemas.microsoft.com/office/drawing/2014/main" id="{37B7AEEA-5E51-4631-8ABF-F4CEFAA27C9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00605" y="2373164"/>
            <a:ext cx="1642587" cy="1642588"/>
          </a:xfrm>
          <a:prstGeom prst="round2SameRect">
            <a:avLst>
              <a:gd name="adj1" fmla="val 21258"/>
              <a:gd name="adj2" fmla="val 10824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6B74CFCF-8A13-46E1-998B-7CC44B4C516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74707" y="2373164"/>
            <a:ext cx="1642587" cy="1642588"/>
          </a:xfrm>
          <a:prstGeom prst="round2SameRect">
            <a:avLst>
              <a:gd name="adj1" fmla="val 21258"/>
              <a:gd name="adj2" fmla="val 10824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8" name="Picture Placeholder 1">
            <a:extLst>
              <a:ext uri="{FF2B5EF4-FFF2-40B4-BE49-F238E27FC236}">
                <a16:creationId xmlns:a16="http://schemas.microsoft.com/office/drawing/2014/main" id="{88D52E03-CEC4-40A4-984E-0AFCA619CA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74706" y="4195624"/>
            <a:ext cx="1642587" cy="1642588"/>
          </a:xfrm>
          <a:prstGeom prst="round2SameRect">
            <a:avLst>
              <a:gd name="adj1" fmla="val 21258"/>
              <a:gd name="adj2" fmla="val 10824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79966BB9-6C42-49B1-8BDD-271CB824DA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48808" y="4197074"/>
            <a:ext cx="1642587" cy="1642588"/>
          </a:xfrm>
          <a:prstGeom prst="round2SameRect">
            <a:avLst>
              <a:gd name="adj1" fmla="val 21258"/>
              <a:gd name="adj2" fmla="val 10824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58D1C796-8110-4848-B514-A5C72811B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22910" y="4197074"/>
            <a:ext cx="1642587" cy="1642588"/>
          </a:xfrm>
          <a:prstGeom prst="round2SameRect">
            <a:avLst>
              <a:gd name="adj1" fmla="val 21258"/>
              <a:gd name="adj2" fmla="val 10824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5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1.875E-6 0.4453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1.875E-6 0.4453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1.875E-6 0.4453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56574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8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56574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8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56574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1CC2739-1D91-41E6-992E-15A8478929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8753" y="4319529"/>
            <a:ext cx="1043022" cy="1043022"/>
          </a:xfrm>
          <a:custGeom>
            <a:avLst/>
            <a:gdLst>
              <a:gd name="connsiteX0" fmla="*/ 521511 w 1043022"/>
              <a:gd name="connsiteY0" fmla="*/ 0 h 1043022"/>
              <a:gd name="connsiteX1" fmla="*/ 1043022 w 1043022"/>
              <a:gd name="connsiteY1" fmla="*/ 521511 h 1043022"/>
              <a:gd name="connsiteX2" fmla="*/ 521511 w 1043022"/>
              <a:gd name="connsiteY2" fmla="*/ 1043022 h 1043022"/>
              <a:gd name="connsiteX3" fmla="*/ 0 w 1043022"/>
              <a:gd name="connsiteY3" fmla="*/ 521511 h 1043022"/>
              <a:gd name="connsiteX4" fmla="*/ 521511 w 1043022"/>
              <a:gd name="connsiteY4" fmla="*/ 0 h 10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022" h="1043022">
                <a:moveTo>
                  <a:pt x="521511" y="0"/>
                </a:moveTo>
                <a:cubicBezTo>
                  <a:pt x="809533" y="0"/>
                  <a:pt x="1043022" y="233489"/>
                  <a:pt x="1043022" y="521511"/>
                </a:cubicBezTo>
                <a:cubicBezTo>
                  <a:pt x="1043022" y="809533"/>
                  <a:pt x="809533" y="1043022"/>
                  <a:pt x="521511" y="1043022"/>
                </a:cubicBezTo>
                <a:cubicBezTo>
                  <a:pt x="233489" y="1043022"/>
                  <a:pt x="0" y="809533"/>
                  <a:pt x="0" y="521511"/>
                </a:cubicBezTo>
                <a:cubicBezTo>
                  <a:pt x="0" y="233489"/>
                  <a:pt x="233489" y="0"/>
                  <a:pt x="521511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FF766C-E4CB-4660-A018-766D790DF7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88536" y="3301325"/>
            <a:ext cx="1317822" cy="1317822"/>
          </a:xfrm>
          <a:custGeom>
            <a:avLst/>
            <a:gdLst>
              <a:gd name="connsiteX0" fmla="*/ 658911 w 1317822"/>
              <a:gd name="connsiteY0" fmla="*/ 0 h 1317822"/>
              <a:gd name="connsiteX1" fmla="*/ 1317822 w 1317822"/>
              <a:gd name="connsiteY1" fmla="*/ 658911 h 1317822"/>
              <a:gd name="connsiteX2" fmla="*/ 658911 w 1317822"/>
              <a:gd name="connsiteY2" fmla="*/ 1317822 h 1317822"/>
              <a:gd name="connsiteX3" fmla="*/ 0 w 1317822"/>
              <a:gd name="connsiteY3" fmla="*/ 658911 h 1317822"/>
              <a:gd name="connsiteX4" fmla="*/ 658911 w 1317822"/>
              <a:gd name="connsiteY4" fmla="*/ 0 h 131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822" h="1317822">
                <a:moveTo>
                  <a:pt x="658911" y="0"/>
                </a:moveTo>
                <a:cubicBezTo>
                  <a:pt x="1022817" y="0"/>
                  <a:pt x="1317822" y="295005"/>
                  <a:pt x="1317822" y="658911"/>
                </a:cubicBezTo>
                <a:cubicBezTo>
                  <a:pt x="1317822" y="1022817"/>
                  <a:pt x="1022817" y="1317822"/>
                  <a:pt x="658911" y="1317822"/>
                </a:cubicBezTo>
                <a:cubicBezTo>
                  <a:pt x="295005" y="1317822"/>
                  <a:pt x="0" y="1022817"/>
                  <a:pt x="0" y="658911"/>
                </a:cubicBezTo>
                <a:cubicBezTo>
                  <a:pt x="0" y="295005"/>
                  <a:pt x="295005" y="0"/>
                  <a:pt x="658911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9E250-EBB2-480F-8480-D9D9567289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9940" y="2645533"/>
            <a:ext cx="1603260" cy="1603260"/>
          </a:xfrm>
          <a:custGeom>
            <a:avLst/>
            <a:gdLst>
              <a:gd name="connsiteX0" fmla="*/ 801630 w 1603260"/>
              <a:gd name="connsiteY0" fmla="*/ 0 h 1603260"/>
              <a:gd name="connsiteX1" fmla="*/ 1603260 w 1603260"/>
              <a:gd name="connsiteY1" fmla="*/ 801630 h 1603260"/>
              <a:gd name="connsiteX2" fmla="*/ 801630 w 1603260"/>
              <a:gd name="connsiteY2" fmla="*/ 1603260 h 1603260"/>
              <a:gd name="connsiteX3" fmla="*/ 0 w 1603260"/>
              <a:gd name="connsiteY3" fmla="*/ 801630 h 1603260"/>
              <a:gd name="connsiteX4" fmla="*/ 801630 w 1603260"/>
              <a:gd name="connsiteY4" fmla="*/ 0 h 160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3260" h="1603260">
                <a:moveTo>
                  <a:pt x="801630" y="0"/>
                </a:moveTo>
                <a:cubicBezTo>
                  <a:pt x="1244357" y="0"/>
                  <a:pt x="1603260" y="358903"/>
                  <a:pt x="1603260" y="801630"/>
                </a:cubicBezTo>
                <a:cubicBezTo>
                  <a:pt x="1603260" y="1244357"/>
                  <a:pt x="1244357" y="1603260"/>
                  <a:pt x="801630" y="1603260"/>
                </a:cubicBezTo>
                <a:cubicBezTo>
                  <a:pt x="358903" y="1603260"/>
                  <a:pt x="0" y="1244357"/>
                  <a:pt x="0" y="801630"/>
                </a:cubicBezTo>
                <a:cubicBezTo>
                  <a:pt x="0" y="358903"/>
                  <a:pt x="358903" y="0"/>
                  <a:pt x="801630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AB88CC5-C09B-4E59-8FFD-CD7BC528C6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02449" y="3081957"/>
            <a:ext cx="2064308" cy="2064308"/>
          </a:xfrm>
          <a:custGeom>
            <a:avLst/>
            <a:gdLst>
              <a:gd name="connsiteX0" fmla="*/ 1032154 w 2064308"/>
              <a:gd name="connsiteY0" fmla="*/ 0 h 2064308"/>
              <a:gd name="connsiteX1" fmla="*/ 2064308 w 2064308"/>
              <a:gd name="connsiteY1" fmla="*/ 1032154 h 2064308"/>
              <a:gd name="connsiteX2" fmla="*/ 1032154 w 2064308"/>
              <a:gd name="connsiteY2" fmla="*/ 2064308 h 2064308"/>
              <a:gd name="connsiteX3" fmla="*/ 0 w 2064308"/>
              <a:gd name="connsiteY3" fmla="*/ 1032154 h 2064308"/>
              <a:gd name="connsiteX4" fmla="*/ 1032154 w 2064308"/>
              <a:gd name="connsiteY4" fmla="*/ 0 h 20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308" h="2064308">
                <a:moveTo>
                  <a:pt x="1032154" y="0"/>
                </a:moveTo>
                <a:cubicBezTo>
                  <a:pt x="1602196" y="0"/>
                  <a:pt x="2064308" y="462112"/>
                  <a:pt x="2064308" y="1032154"/>
                </a:cubicBezTo>
                <a:cubicBezTo>
                  <a:pt x="2064308" y="1602196"/>
                  <a:pt x="1602196" y="2064308"/>
                  <a:pt x="1032154" y="2064308"/>
                </a:cubicBezTo>
                <a:cubicBezTo>
                  <a:pt x="462112" y="2064308"/>
                  <a:pt x="0" y="1602196"/>
                  <a:pt x="0" y="1032154"/>
                </a:cubicBezTo>
                <a:cubicBezTo>
                  <a:pt x="0" y="462112"/>
                  <a:pt x="462112" y="0"/>
                  <a:pt x="103215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1.48148E-6 L -1.25E-6 0.40023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3.7037E-6 L -4.79167E-6 0.4974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8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3.7037E-6 L -2.91667E-6 0.6335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6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2.96296E-6 L 2.29167E-6 0.75254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1" grpId="0" animBg="1"/>
      <p:bldP spid="11" grpId="1" animBg="1"/>
      <p:bldP spid="9" grpId="0" animBg="1"/>
      <p:bldP spid="9" grpId="1" animBg="1"/>
      <p:bldP spid="7" grpId="0" animBg="1"/>
      <p:bldP spid="7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D1CDE3EF-8D6B-4717-9B26-94A718B2A9AC}"/>
              </a:ext>
            </a:extLst>
          </p:cNvPr>
          <p:cNvSpPr/>
          <p:nvPr userDrawn="1"/>
        </p:nvSpPr>
        <p:spPr>
          <a:xfrm>
            <a:off x="10807700" y="0"/>
            <a:ext cx="138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979421-5776-45F8-97C4-F2148DDB63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64200" y="4552950"/>
            <a:ext cx="5027800" cy="2305051"/>
          </a:xfrm>
          <a:custGeom>
            <a:avLst/>
            <a:gdLst>
              <a:gd name="connsiteX0" fmla="*/ 0 w 5027800"/>
              <a:gd name="connsiteY0" fmla="*/ 0 h 2305051"/>
              <a:gd name="connsiteX1" fmla="*/ 5027800 w 5027800"/>
              <a:gd name="connsiteY1" fmla="*/ 0 h 2305051"/>
              <a:gd name="connsiteX2" fmla="*/ 5027800 w 5027800"/>
              <a:gd name="connsiteY2" fmla="*/ 2305051 h 2305051"/>
              <a:gd name="connsiteX3" fmla="*/ 0 w 5027800"/>
              <a:gd name="connsiteY3" fmla="*/ 2305051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7800" h="2305051">
                <a:moveTo>
                  <a:pt x="0" y="0"/>
                </a:moveTo>
                <a:lnTo>
                  <a:pt x="5027800" y="0"/>
                </a:lnTo>
                <a:lnTo>
                  <a:pt x="5027800" y="2305051"/>
                </a:lnTo>
                <a:lnTo>
                  <a:pt x="0" y="2305051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28575">
            <a:noFill/>
          </a:ln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4423E0-A390-4761-AF69-C79749C10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164201" cy="4552950"/>
          </a:xfrm>
          <a:custGeom>
            <a:avLst/>
            <a:gdLst>
              <a:gd name="connsiteX0" fmla="*/ 0 w 7164201"/>
              <a:gd name="connsiteY0" fmla="*/ 0 h 4552950"/>
              <a:gd name="connsiteX1" fmla="*/ 7164201 w 7164201"/>
              <a:gd name="connsiteY1" fmla="*/ 0 h 4552950"/>
              <a:gd name="connsiteX2" fmla="*/ 7164201 w 7164201"/>
              <a:gd name="connsiteY2" fmla="*/ 4552950 h 4552950"/>
              <a:gd name="connsiteX3" fmla="*/ 0 w 7164201"/>
              <a:gd name="connsiteY3" fmla="*/ 455295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4201" h="4552950">
                <a:moveTo>
                  <a:pt x="0" y="0"/>
                </a:moveTo>
                <a:lnTo>
                  <a:pt x="7164201" y="0"/>
                </a:lnTo>
                <a:lnTo>
                  <a:pt x="7164201" y="4552950"/>
                </a:lnTo>
                <a:lnTo>
                  <a:pt x="0" y="4552950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28575">
            <a:noFill/>
          </a:ln>
          <a:effectLst/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5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  <p:bldP spid="5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DC2FB66-FB52-4DD1-A565-805FF49AC0E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57921" y="1645213"/>
            <a:ext cx="1761980" cy="1948664"/>
          </a:xfrm>
          <a:prstGeom prst="roundRect">
            <a:avLst>
              <a:gd name="adj" fmla="val 19138"/>
            </a:avLst>
          </a:prstGeom>
          <a:solidFill>
            <a:schemeClr val="bg1">
              <a:lumMod val="65000"/>
              <a:alpha val="15000"/>
            </a:schemeClr>
          </a:solidFill>
          <a:effectLst>
            <a:outerShdw blurRad="1016000" dist="965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552E738-CB22-4D4E-87C3-D608DF07DC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81970" y="1645213"/>
            <a:ext cx="1761980" cy="1948664"/>
          </a:xfrm>
          <a:prstGeom prst="roundRect">
            <a:avLst>
              <a:gd name="adj" fmla="val 19138"/>
            </a:avLst>
          </a:prstGeom>
          <a:solidFill>
            <a:schemeClr val="bg1">
              <a:lumMod val="65000"/>
              <a:alpha val="15000"/>
            </a:schemeClr>
          </a:solidFill>
          <a:effectLst>
            <a:outerShdw blurRad="1016000" dist="965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425DB8D0-528B-467B-B16E-DEA83B0C0A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6020" y="1645213"/>
            <a:ext cx="1761980" cy="1948664"/>
          </a:xfrm>
          <a:prstGeom prst="roundRect">
            <a:avLst>
              <a:gd name="adj" fmla="val 19138"/>
            </a:avLst>
          </a:prstGeom>
          <a:solidFill>
            <a:schemeClr val="bg1">
              <a:lumMod val="65000"/>
              <a:alpha val="15000"/>
            </a:schemeClr>
          </a:solidFill>
          <a:effectLst>
            <a:outerShdw blurRad="1016000" dist="965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2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4.44444E-6 L 6.25E-7 0.5069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3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-1.875E-6 0.5641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1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4.44444E-6 L -4.375E-6 0.65301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EC8BD8D4-3637-4A23-AE9D-9FD32E45BA2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19800000">
            <a:off x="424816" y="3427607"/>
            <a:ext cx="2491771" cy="3802597"/>
          </a:xfrm>
          <a:prstGeom prst="roundRect">
            <a:avLst>
              <a:gd name="adj" fmla="val 25637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90600" dist="1295400" dir="8700000" sx="90000" sy="90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A656442F-C62A-4A22-B21B-08A03B871DC9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9800000">
            <a:off x="3920306" y="3329826"/>
            <a:ext cx="2491771" cy="3802597"/>
          </a:xfrm>
          <a:prstGeom prst="roundRect">
            <a:avLst>
              <a:gd name="adj" fmla="val 25637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90600" dist="1295400" dir="8700000" sx="90000" sy="90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28134B55-948E-45BF-AEAE-96B95854CC8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 rot="19800000">
            <a:off x="1789727" y="-385067"/>
            <a:ext cx="2491771" cy="3802597"/>
          </a:xfrm>
          <a:prstGeom prst="roundRect">
            <a:avLst>
              <a:gd name="adj" fmla="val 25637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90600" dist="1295400" dir="8700000" sx="90000" sy="90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CB43C7BC-E548-4D32-8BBB-5CB9D35CF98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19800000">
            <a:off x="5398335" y="-286920"/>
            <a:ext cx="2491771" cy="3802597"/>
          </a:xfrm>
          <a:prstGeom prst="roundRect">
            <a:avLst>
              <a:gd name="adj" fmla="val 25637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90600" dist="1295400" dir="8700000" sx="90000" sy="90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FEED527B-8ED1-4C4E-923B-9D0CA3EE4780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19800000">
            <a:off x="7545399" y="3431902"/>
            <a:ext cx="2491771" cy="3802597"/>
          </a:xfrm>
          <a:prstGeom prst="roundRect">
            <a:avLst>
              <a:gd name="adj" fmla="val 25637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90600" dist="1295400" dir="8700000" sx="90000" sy="90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118331AE-9EA9-495E-A99D-8617F1F4B37E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 rot="19800000">
            <a:off x="9269545" y="241442"/>
            <a:ext cx="2491771" cy="3802597"/>
          </a:xfrm>
          <a:prstGeom prst="roundRect">
            <a:avLst>
              <a:gd name="adj" fmla="val 25637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90600" dist="1295400" dir="8700000" sx="90000" sy="90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10468 0.3231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61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3.33333E-6 L 0.11771 0.3631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8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3.33333E-6 L 0.11771 0.3631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81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48148E-6 L 0.12982 0.40046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200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-1.48148E-6 L 0.12982 0.4004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200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3.7037E-6 L 0.14245 0.43935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4304D041-9B35-46C8-A0DF-E61B3002A7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3999" y="3715464"/>
            <a:ext cx="1362266" cy="1720370"/>
          </a:xfrm>
          <a:prstGeom prst="roundRect">
            <a:avLst>
              <a:gd name="adj" fmla="val 22803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66B4DDD2-FD6C-4C30-AA64-D70BFDB75C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91465" y="3715464"/>
            <a:ext cx="1362266" cy="1720370"/>
          </a:xfrm>
          <a:prstGeom prst="roundRect">
            <a:avLst>
              <a:gd name="adj" fmla="val 22803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32EDA8C1-869F-4865-BBCD-1DA1CFEB4D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38269" y="3715464"/>
            <a:ext cx="1362266" cy="1720370"/>
          </a:xfrm>
          <a:prstGeom prst="roundRect">
            <a:avLst>
              <a:gd name="adj" fmla="val 22803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2" name="Picture Placeholder 1">
            <a:extLst>
              <a:ext uri="{FF2B5EF4-FFF2-40B4-BE49-F238E27FC236}">
                <a16:creationId xmlns:a16="http://schemas.microsoft.com/office/drawing/2014/main" id="{C4EB6945-BDC6-42BF-9ED2-DB2124B846A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05735" y="3715464"/>
            <a:ext cx="1362266" cy="1720370"/>
          </a:xfrm>
          <a:prstGeom prst="roundRect">
            <a:avLst>
              <a:gd name="adj" fmla="val 22803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0F9DEFF4-8CE0-434A-8D2C-193044E646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58931" y="1828799"/>
            <a:ext cx="3274138" cy="4343401"/>
          </a:xfrm>
          <a:prstGeom prst="roundRect">
            <a:avLst>
              <a:gd name="adj" fmla="val 22279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52500" dist="800100" dir="8700000" sx="93000" sy="93000" algn="tr" rotWithShape="0">
              <a:prstClr val="black">
                <a:alpha val="8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3.7037E-7 L -1.875E-6 0.4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3.7037E-7 L -1.875E-6 0.4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3.7037E-7 L 6.25E-7 0.61111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3.7037E-7 L 6.25E-7 0.61111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8" grpId="0" animBg="1"/>
      <p:bldP spid="18" grpId="1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8B14F468-6A61-4F8A-99D7-C3D6D1B89AF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19800000">
            <a:off x="4413294" y="3857125"/>
            <a:ext cx="1987385" cy="2542909"/>
          </a:xfrm>
          <a:prstGeom prst="roundRect">
            <a:avLst>
              <a:gd name="adj" fmla="val 23736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52500" dist="800100" dir="8700000" sx="93000" sy="93000" algn="tr" rotWithShape="0">
              <a:prstClr val="black">
                <a:alpha val="8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0EF5868A-C977-43D6-9498-6893430FC1B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19800000">
            <a:off x="8973005" y="1733699"/>
            <a:ext cx="1458280" cy="1865907"/>
          </a:xfrm>
          <a:prstGeom prst="roundRect">
            <a:avLst>
              <a:gd name="adj" fmla="val 28439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52500" dist="800100" dir="8700000" sx="93000" sy="93000" algn="tr" rotWithShape="0">
              <a:prstClr val="black">
                <a:alpha val="8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4B4F3EC9-2C41-4C7C-B733-678D6DED703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 rot="19800000">
            <a:off x="5756738" y="956854"/>
            <a:ext cx="2614166" cy="3678899"/>
          </a:xfrm>
          <a:prstGeom prst="roundRect">
            <a:avLst>
              <a:gd name="adj" fmla="val 23736"/>
            </a:avLst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52500" dist="800100" dir="8700000" sx="93000" sy="93000" algn="tr" rotWithShape="0">
              <a:prstClr val="black">
                <a:alpha val="8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6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10468 0.3231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61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3.33333E-6 L 0.12279 0.37893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18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3.33333E-6 L 0.12279 0.37893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17" grpId="0" animBg="1"/>
      <p:bldP spid="17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EC15B46-7F77-4985-8D7D-FBC7F3245F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119" y="4551739"/>
            <a:ext cx="1210330" cy="1210330"/>
          </a:xfrm>
          <a:custGeom>
            <a:avLst/>
            <a:gdLst>
              <a:gd name="connsiteX0" fmla="*/ 605165 w 1210330"/>
              <a:gd name="connsiteY0" fmla="*/ 0 h 1210330"/>
              <a:gd name="connsiteX1" fmla="*/ 1210330 w 1210330"/>
              <a:gd name="connsiteY1" fmla="*/ 605165 h 1210330"/>
              <a:gd name="connsiteX2" fmla="*/ 605165 w 1210330"/>
              <a:gd name="connsiteY2" fmla="*/ 1210330 h 1210330"/>
              <a:gd name="connsiteX3" fmla="*/ 0 w 1210330"/>
              <a:gd name="connsiteY3" fmla="*/ 605165 h 1210330"/>
              <a:gd name="connsiteX4" fmla="*/ 605165 w 1210330"/>
              <a:gd name="connsiteY4" fmla="*/ 0 h 12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30" h="1210330">
                <a:moveTo>
                  <a:pt x="605165" y="0"/>
                </a:moveTo>
                <a:cubicBezTo>
                  <a:pt x="939388" y="0"/>
                  <a:pt x="1210330" y="270942"/>
                  <a:pt x="1210330" y="605165"/>
                </a:cubicBezTo>
                <a:cubicBezTo>
                  <a:pt x="1210330" y="939388"/>
                  <a:pt x="939388" y="1210330"/>
                  <a:pt x="605165" y="1210330"/>
                </a:cubicBezTo>
                <a:cubicBezTo>
                  <a:pt x="270942" y="1210330"/>
                  <a:pt x="0" y="939388"/>
                  <a:pt x="0" y="605165"/>
                </a:cubicBezTo>
                <a:cubicBezTo>
                  <a:pt x="0" y="270942"/>
                  <a:pt x="270942" y="0"/>
                  <a:pt x="605165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EB25563-FDFB-4539-938B-115C226628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4362" y="3249978"/>
            <a:ext cx="1065906" cy="1065906"/>
          </a:xfrm>
          <a:custGeom>
            <a:avLst/>
            <a:gdLst>
              <a:gd name="connsiteX0" fmla="*/ 532953 w 1065906"/>
              <a:gd name="connsiteY0" fmla="*/ 0 h 1065906"/>
              <a:gd name="connsiteX1" fmla="*/ 1065906 w 1065906"/>
              <a:gd name="connsiteY1" fmla="*/ 532953 h 1065906"/>
              <a:gd name="connsiteX2" fmla="*/ 532953 w 1065906"/>
              <a:gd name="connsiteY2" fmla="*/ 1065906 h 1065906"/>
              <a:gd name="connsiteX3" fmla="*/ 0 w 1065906"/>
              <a:gd name="connsiteY3" fmla="*/ 532953 h 1065906"/>
              <a:gd name="connsiteX4" fmla="*/ 532953 w 1065906"/>
              <a:gd name="connsiteY4" fmla="*/ 0 h 10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906" h="1065906">
                <a:moveTo>
                  <a:pt x="532953" y="0"/>
                </a:moveTo>
                <a:cubicBezTo>
                  <a:pt x="827295" y="0"/>
                  <a:pt x="1065906" y="238611"/>
                  <a:pt x="1065906" y="532953"/>
                </a:cubicBezTo>
                <a:cubicBezTo>
                  <a:pt x="1065906" y="827295"/>
                  <a:pt x="827295" y="1065906"/>
                  <a:pt x="532953" y="1065906"/>
                </a:cubicBezTo>
                <a:cubicBezTo>
                  <a:pt x="238611" y="1065906"/>
                  <a:pt x="0" y="827295"/>
                  <a:pt x="0" y="532953"/>
                </a:cubicBezTo>
                <a:cubicBezTo>
                  <a:pt x="0" y="238611"/>
                  <a:pt x="238611" y="0"/>
                  <a:pt x="532953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515FE50-184F-4BA1-8567-151180F5E85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51712" y="2585548"/>
            <a:ext cx="1210330" cy="1210330"/>
          </a:xfrm>
          <a:custGeom>
            <a:avLst/>
            <a:gdLst>
              <a:gd name="connsiteX0" fmla="*/ 605165 w 1210330"/>
              <a:gd name="connsiteY0" fmla="*/ 0 h 1210330"/>
              <a:gd name="connsiteX1" fmla="*/ 1210330 w 1210330"/>
              <a:gd name="connsiteY1" fmla="*/ 605165 h 1210330"/>
              <a:gd name="connsiteX2" fmla="*/ 605165 w 1210330"/>
              <a:gd name="connsiteY2" fmla="*/ 1210330 h 1210330"/>
              <a:gd name="connsiteX3" fmla="*/ 0 w 1210330"/>
              <a:gd name="connsiteY3" fmla="*/ 605165 h 1210330"/>
              <a:gd name="connsiteX4" fmla="*/ 605165 w 1210330"/>
              <a:gd name="connsiteY4" fmla="*/ 0 h 12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30" h="1210330">
                <a:moveTo>
                  <a:pt x="605165" y="0"/>
                </a:moveTo>
                <a:cubicBezTo>
                  <a:pt x="939388" y="0"/>
                  <a:pt x="1210330" y="270942"/>
                  <a:pt x="1210330" y="605165"/>
                </a:cubicBezTo>
                <a:cubicBezTo>
                  <a:pt x="1210330" y="939388"/>
                  <a:pt x="939388" y="1210330"/>
                  <a:pt x="605165" y="1210330"/>
                </a:cubicBezTo>
                <a:cubicBezTo>
                  <a:pt x="270942" y="1210330"/>
                  <a:pt x="0" y="939388"/>
                  <a:pt x="0" y="605165"/>
                </a:cubicBezTo>
                <a:cubicBezTo>
                  <a:pt x="0" y="270942"/>
                  <a:pt x="270942" y="0"/>
                  <a:pt x="605165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4DED0B7-9D23-4209-833A-3E5CEE5231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35364" y="1605986"/>
            <a:ext cx="1450510" cy="1450510"/>
          </a:xfrm>
          <a:custGeom>
            <a:avLst/>
            <a:gdLst>
              <a:gd name="connsiteX0" fmla="*/ 725255 w 1450510"/>
              <a:gd name="connsiteY0" fmla="*/ 0 h 1450510"/>
              <a:gd name="connsiteX1" fmla="*/ 1450510 w 1450510"/>
              <a:gd name="connsiteY1" fmla="*/ 725255 h 1450510"/>
              <a:gd name="connsiteX2" fmla="*/ 725255 w 1450510"/>
              <a:gd name="connsiteY2" fmla="*/ 1450510 h 1450510"/>
              <a:gd name="connsiteX3" fmla="*/ 0 w 1450510"/>
              <a:gd name="connsiteY3" fmla="*/ 725255 h 1450510"/>
              <a:gd name="connsiteX4" fmla="*/ 725255 w 1450510"/>
              <a:gd name="connsiteY4" fmla="*/ 0 h 1450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510" h="1450510">
                <a:moveTo>
                  <a:pt x="725255" y="0"/>
                </a:moveTo>
                <a:cubicBezTo>
                  <a:pt x="1125802" y="0"/>
                  <a:pt x="1450510" y="324708"/>
                  <a:pt x="1450510" y="725255"/>
                </a:cubicBezTo>
                <a:cubicBezTo>
                  <a:pt x="1450510" y="1125802"/>
                  <a:pt x="1125802" y="1450510"/>
                  <a:pt x="725255" y="1450510"/>
                </a:cubicBezTo>
                <a:cubicBezTo>
                  <a:pt x="324708" y="1450510"/>
                  <a:pt x="0" y="1125802"/>
                  <a:pt x="0" y="725255"/>
                </a:cubicBezTo>
                <a:cubicBezTo>
                  <a:pt x="0" y="324708"/>
                  <a:pt x="324708" y="0"/>
                  <a:pt x="725255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360B9F4-9AAB-4B0B-8AD8-9B11FB042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6375" y="494559"/>
            <a:ext cx="1450510" cy="1450510"/>
          </a:xfrm>
          <a:custGeom>
            <a:avLst/>
            <a:gdLst>
              <a:gd name="connsiteX0" fmla="*/ 725255 w 1450510"/>
              <a:gd name="connsiteY0" fmla="*/ 0 h 1450510"/>
              <a:gd name="connsiteX1" fmla="*/ 1450510 w 1450510"/>
              <a:gd name="connsiteY1" fmla="*/ 725255 h 1450510"/>
              <a:gd name="connsiteX2" fmla="*/ 725255 w 1450510"/>
              <a:gd name="connsiteY2" fmla="*/ 1450510 h 1450510"/>
              <a:gd name="connsiteX3" fmla="*/ 0 w 1450510"/>
              <a:gd name="connsiteY3" fmla="*/ 725255 h 1450510"/>
              <a:gd name="connsiteX4" fmla="*/ 725255 w 1450510"/>
              <a:gd name="connsiteY4" fmla="*/ 0 h 1450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510" h="1450510">
                <a:moveTo>
                  <a:pt x="725255" y="0"/>
                </a:moveTo>
                <a:cubicBezTo>
                  <a:pt x="1125802" y="0"/>
                  <a:pt x="1450510" y="324708"/>
                  <a:pt x="1450510" y="725255"/>
                </a:cubicBezTo>
                <a:cubicBezTo>
                  <a:pt x="1450510" y="1125802"/>
                  <a:pt x="1125802" y="1450510"/>
                  <a:pt x="725255" y="1450510"/>
                </a:cubicBezTo>
                <a:cubicBezTo>
                  <a:pt x="324708" y="1450510"/>
                  <a:pt x="0" y="1125802"/>
                  <a:pt x="0" y="725255"/>
                </a:cubicBezTo>
                <a:cubicBezTo>
                  <a:pt x="0" y="324708"/>
                  <a:pt x="324708" y="0"/>
                  <a:pt x="725255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B4DEDD-B55C-4EE1-A819-682ABC11683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9790" y="4224435"/>
            <a:ext cx="1789590" cy="1789592"/>
          </a:xfrm>
          <a:custGeom>
            <a:avLst/>
            <a:gdLst>
              <a:gd name="connsiteX0" fmla="*/ 894795 w 1789590"/>
              <a:gd name="connsiteY0" fmla="*/ 0 h 1789592"/>
              <a:gd name="connsiteX1" fmla="*/ 1789590 w 1789590"/>
              <a:gd name="connsiteY1" fmla="*/ 894796 h 1789592"/>
              <a:gd name="connsiteX2" fmla="*/ 894795 w 1789590"/>
              <a:gd name="connsiteY2" fmla="*/ 1789592 h 1789592"/>
              <a:gd name="connsiteX3" fmla="*/ 0 w 1789590"/>
              <a:gd name="connsiteY3" fmla="*/ 894796 h 1789592"/>
              <a:gd name="connsiteX4" fmla="*/ 894795 w 1789590"/>
              <a:gd name="connsiteY4" fmla="*/ 0 h 17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590" h="1789592">
                <a:moveTo>
                  <a:pt x="894795" y="0"/>
                </a:moveTo>
                <a:cubicBezTo>
                  <a:pt x="1388977" y="0"/>
                  <a:pt x="1789590" y="400614"/>
                  <a:pt x="1789590" y="894796"/>
                </a:cubicBezTo>
                <a:cubicBezTo>
                  <a:pt x="1789590" y="1388978"/>
                  <a:pt x="1388977" y="1789592"/>
                  <a:pt x="894795" y="1789592"/>
                </a:cubicBezTo>
                <a:cubicBezTo>
                  <a:pt x="400613" y="1789592"/>
                  <a:pt x="0" y="1388978"/>
                  <a:pt x="0" y="894796"/>
                </a:cubicBezTo>
                <a:cubicBezTo>
                  <a:pt x="0" y="400614"/>
                  <a:pt x="400613" y="0"/>
                  <a:pt x="894795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A771758-F5B0-43E3-B98E-CB0AD1561AF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0251" y="2203250"/>
            <a:ext cx="2451498" cy="2451500"/>
          </a:xfrm>
          <a:custGeom>
            <a:avLst/>
            <a:gdLst>
              <a:gd name="connsiteX0" fmla="*/ 1225749 w 2451498"/>
              <a:gd name="connsiteY0" fmla="*/ 0 h 2451500"/>
              <a:gd name="connsiteX1" fmla="*/ 2451498 w 2451498"/>
              <a:gd name="connsiteY1" fmla="*/ 1225750 h 2451500"/>
              <a:gd name="connsiteX2" fmla="*/ 1225749 w 2451498"/>
              <a:gd name="connsiteY2" fmla="*/ 2451500 h 2451500"/>
              <a:gd name="connsiteX3" fmla="*/ 0 w 2451498"/>
              <a:gd name="connsiteY3" fmla="*/ 1225750 h 2451500"/>
              <a:gd name="connsiteX4" fmla="*/ 1225749 w 2451498"/>
              <a:gd name="connsiteY4" fmla="*/ 0 h 2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498" h="2451500">
                <a:moveTo>
                  <a:pt x="1225749" y="0"/>
                </a:moveTo>
                <a:cubicBezTo>
                  <a:pt x="1902711" y="0"/>
                  <a:pt x="2451498" y="548787"/>
                  <a:pt x="2451498" y="1225750"/>
                </a:cubicBezTo>
                <a:cubicBezTo>
                  <a:pt x="2451498" y="1902713"/>
                  <a:pt x="1902711" y="2451500"/>
                  <a:pt x="1225749" y="2451500"/>
                </a:cubicBezTo>
                <a:cubicBezTo>
                  <a:pt x="548787" y="2451500"/>
                  <a:pt x="0" y="1902713"/>
                  <a:pt x="0" y="1225750"/>
                </a:cubicBezTo>
                <a:cubicBezTo>
                  <a:pt x="0" y="548787"/>
                  <a:pt x="548787" y="0"/>
                  <a:pt x="122574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1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-4.16667E-7 0.60324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2.08333E-7 0.1601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0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0.86528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0.86528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3.33333E-6 0.41157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0" grpId="0" animBg="1"/>
      <p:bldP spid="20" grpId="1" animBg="1"/>
      <p:bldP spid="18" grpId="0" animBg="1"/>
      <p:bldP spid="18" grpId="1" animBg="1"/>
      <p:bldP spid="16" grpId="0" animBg="1"/>
      <p:bldP spid="16" grpId="1" animBg="1"/>
      <p:bldP spid="14" grpId="0" animBg="1"/>
      <p:bldP spid="14" grpId="1" animBg="1"/>
      <p:bldP spid="12" grpId="0" animBg="1"/>
      <p:bldP spid="12" grpId="1" animBg="1"/>
      <p:bldP spid="10" grpId="0" animBg="1"/>
      <p:bldP spid="10" grpId="1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CA04253E-7705-4E03-B6C0-FD749A12F2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70778" y="-1033942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99AAB836-E07A-44BA-BA76-9CDA43D771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778" y="2610959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EA659DC1-FD70-4DDB-95C9-891DC0ABD76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0778" y="6255859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E55080F6-E428-4172-9504-EDCEC2B1E46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25078" y="-1855599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3951BC18-5657-4AFE-99A1-448AB1F5D7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25078" y="1789301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5FCA8AA-0E63-4AD0-825D-EB56E91630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25078" y="5434201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01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4.07407E-6 L -4.375E-6 0.47755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4.07407E-6 L -4.375E-6 0.47755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6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4.44444E-6 L -4.375E-6 0.5993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9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4.44444E-6 L -4.375E-6 0.5993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7146773B-6385-4D40-9EB8-98132D954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46551" y="1864833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FC9801D-644C-45A0-9959-1B07E2E86B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53712" y="1864833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622E156D-F876-4467-A693-95E0E0268B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5457" y="-1017417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A78C776-B7FE-41AF-AE78-D992102A035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5457" y="1864832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4834C67F-CA0B-447C-87CB-6CEF9DBA290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795480" y="1864833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727A5944-72DB-46D2-8231-FA97904066C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5457" y="5484189"/>
            <a:ext cx="2127010" cy="2393951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44444E-6 L 5E-6 0.54838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0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2.59259E-6 L 5E-6 0.73935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96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54AF936-A4B4-413D-A7ED-40C714AFCF33}"/>
              </a:ext>
            </a:extLst>
          </p:cNvPr>
          <p:cNvSpPr/>
          <p:nvPr userDrawn="1"/>
        </p:nvSpPr>
        <p:spPr>
          <a:xfrm>
            <a:off x="-1765300" y="0"/>
            <a:ext cx="17653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  <a:gs pos="5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Montserrat" pitchFamily="2" charset="-52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EA643F-8CF9-436C-A3AC-264F7D91CBD8}"/>
              </a:ext>
            </a:extLst>
          </p:cNvPr>
          <p:cNvGrpSpPr/>
          <p:nvPr userDrawn="1"/>
        </p:nvGrpSpPr>
        <p:grpSpPr>
          <a:xfrm>
            <a:off x="-1" y="-1"/>
            <a:ext cx="12191999" cy="6858001"/>
            <a:chOff x="-1" y="-1"/>
            <a:chExt cx="12191999" cy="6858001"/>
          </a:xfrm>
          <a:gradFill>
            <a:gsLst>
              <a:gs pos="0">
                <a:schemeClr val="bg1"/>
              </a:gs>
              <a:gs pos="99000">
                <a:srgbClr val="F2F4F8"/>
              </a:gs>
            </a:gsLst>
            <a:lin ang="2700000" scaled="0"/>
          </a:gradFill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E5C3589-CA50-481E-A487-780335B76A71}"/>
                </a:ext>
              </a:extLst>
            </p:cNvPr>
            <p:cNvGrpSpPr/>
            <p:nvPr userDrawn="1"/>
          </p:nvGrpSpPr>
          <p:grpSpPr>
            <a:xfrm>
              <a:off x="-1" y="-1"/>
              <a:ext cx="12191999" cy="6858001"/>
              <a:chOff x="-609601" y="-1"/>
              <a:chExt cx="12801600" cy="6858001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CEB693B-7206-495A-A878-C243D2BDD845}"/>
                  </a:ext>
                </a:extLst>
              </p:cNvPr>
              <p:cNvSpPr/>
              <p:nvPr userDrawn="1"/>
            </p:nvSpPr>
            <p:spPr>
              <a:xfrm>
                <a:off x="-609601" y="-1"/>
                <a:ext cx="12801600" cy="6858001"/>
              </a:xfrm>
              <a:custGeom>
                <a:avLst/>
                <a:gdLst>
                  <a:gd name="connsiteX0" fmla="*/ 609600 w 12801600"/>
                  <a:gd name="connsiteY0" fmla="*/ 0 h 6858001"/>
                  <a:gd name="connsiteX1" fmla="*/ 12801600 w 12801600"/>
                  <a:gd name="connsiteY1" fmla="*/ 0 h 6858001"/>
                  <a:gd name="connsiteX2" fmla="*/ 12801600 w 12801600"/>
                  <a:gd name="connsiteY2" fmla="*/ 1 h 6858001"/>
                  <a:gd name="connsiteX3" fmla="*/ 12801599 w 12801600"/>
                  <a:gd name="connsiteY3" fmla="*/ 1 h 6858001"/>
                  <a:gd name="connsiteX4" fmla="*/ 12801599 w 12801600"/>
                  <a:gd name="connsiteY4" fmla="*/ 2714898 h 6858001"/>
                  <a:gd name="connsiteX5" fmla="*/ 12650172 w 12801600"/>
                  <a:gd name="connsiteY5" fmla="*/ 2740209 h 6858001"/>
                  <a:gd name="connsiteX6" fmla="*/ 12160036 w 12801600"/>
                  <a:gd name="connsiteY6" fmla="*/ 2831223 h 6858001"/>
                  <a:gd name="connsiteX7" fmla="*/ 11038809 w 12801600"/>
                  <a:gd name="connsiteY7" fmla="*/ 2757922 h 6858001"/>
                  <a:gd name="connsiteX8" fmla="*/ 8371434 w 12801600"/>
                  <a:gd name="connsiteY8" fmla="*/ 2069359 h 6858001"/>
                  <a:gd name="connsiteX9" fmla="*/ 7463566 w 12801600"/>
                  <a:gd name="connsiteY9" fmla="*/ 1956581 h 6858001"/>
                  <a:gd name="connsiteX10" fmla="*/ 6153591 w 12801600"/>
                  <a:gd name="connsiteY10" fmla="*/ 2378643 h 6858001"/>
                  <a:gd name="connsiteX11" fmla="*/ 5186217 w 12801600"/>
                  <a:gd name="connsiteY11" fmla="*/ 2888309 h 6858001"/>
                  <a:gd name="connsiteX12" fmla="*/ 3847270 w 12801600"/>
                  <a:gd name="connsiteY12" fmla="*/ 2775053 h 6858001"/>
                  <a:gd name="connsiteX13" fmla="*/ 2265341 w 12801600"/>
                  <a:gd name="connsiteY13" fmla="*/ 2183757 h 6858001"/>
                  <a:gd name="connsiteX14" fmla="*/ 950323 w 12801600"/>
                  <a:gd name="connsiteY14" fmla="*/ 2556454 h 6858001"/>
                  <a:gd name="connsiteX15" fmla="*/ 613323 w 12801600"/>
                  <a:gd name="connsiteY15" fmla="*/ 3111713 h 6858001"/>
                  <a:gd name="connsiteX16" fmla="*/ 609600 w 12801600"/>
                  <a:gd name="connsiteY16" fmla="*/ 3120885 h 6858001"/>
                  <a:gd name="connsiteX17" fmla="*/ 584386 w 12801600"/>
                  <a:gd name="connsiteY17" fmla="*/ 3183004 h 6858001"/>
                  <a:gd name="connsiteX18" fmla="*/ 561723 w 12801600"/>
                  <a:gd name="connsiteY18" fmla="*/ 3246010 h 6858001"/>
                  <a:gd name="connsiteX19" fmla="*/ 577701 w 12801600"/>
                  <a:gd name="connsiteY19" fmla="*/ 3276871 h 6858001"/>
                  <a:gd name="connsiteX20" fmla="*/ 608563 w 12801600"/>
                  <a:gd name="connsiteY20" fmla="*/ 3260892 h 6858001"/>
                  <a:gd name="connsiteX21" fmla="*/ 609600 w 12801600"/>
                  <a:gd name="connsiteY21" fmla="*/ 3257728 h 6858001"/>
                  <a:gd name="connsiteX22" fmla="*/ 609921 w 12801600"/>
                  <a:gd name="connsiteY22" fmla="*/ 3256748 h 6858001"/>
                  <a:gd name="connsiteX23" fmla="*/ 987757 w 12801600"/>
                  <a:gd name="connsiteY23" fmla="*/ 2588307 h 6858001"/>
                  <a:gd name="connsiteX24" fmla="*/ 2249145 w 12801600"/>
                  <a:gd name="connsiteY24" fmla="*/ 2230162 h 6858001"/>
                  <a:gd name="connsiteX25" fmla="*/ 3832283 w 12801600"/>
                  <a:gd name="connsiteY25" fmla="*/ 2821863 h 6858001"/>
                  <a:gd name="connsiteX26" fmla="*/ 5197709 w 12801600"/>
                  <a:gd name="connsiteY26" fmla="*/ 2936101 h 6858001"/>
                  <a:gd name="connsiteX27" fmla="*/ 6179524 w 12801600"/>
                  <a:gd name="connsiteY27" fmla="*/ 2420392 h 6858001"/>
                  <a:gd name="connsiteX28" fmla="*/ 7467239 w 12801600"/>
                  <a:gd name="connsiteY28" fmla="*/ 2006061 h 6858001"/>
                  <a:gd name="connsiteX29" fmla="*/ 8359658 w 12801600"/>
                  <a:gd name="connsiteY29" fmla="*/ 2117076 h 6858001"/>
                  <a:gd name="connsiteX30" fmla="*/ 11028799 w 12801600"/>
                  <a:gd name="connsiteY30" fmla="*/ 2806047 h 6858001"/>
                  <a:gd name="connsiteX31" fmla="*/ 12169479 w 12801600"/>
                  <a:gd name="connsiteY31" fmla="*/ 2879441 h 6858001"/>
                  <a:gd name="connsiteX32" fmla="*/ 12657562 w 12801600"/>
                  <a:gd name="connsiteY32" fmla="*/ 2788809 h 6858001"/>
                  <a:gd name="connsiteX33" fmla="*/ 12801599 w 12801600"/>
                  <a:gd name="connsiteY33" fmla="*/ 2764726 h 6858001"/>
                  <a:gd name="connsiteX34" fmla="*/ 12801599 w 12801600"/>
                  <a:gd name="connsiteY34" fmla="*/ 2909716 h 6858001"/>
                  <a:gd name="connsiteX35" fmla="*/ 12784126 w 12801600"/>
                  <a:gd name="connsiteY35" fmla="*/ 2926063 h 6858001"/>
                  <a:gd name="connsiteX36" fmla="*/ 12085432 w 12801600"/>
                  <a:gd name="connsiteY36" fmla="*/ 3128070 h 6858001"/>
                  <a:gd name="connsiteX37" fmla="*/ 10153858 w 12801600"/>
                  <a:gd name="connsiteY37" fmla="*/ 3093412 h 6858001"/>
                  <a:gd name="connsiteX38" fmla="*/ 9418256 w 12801600"/>
                  <a:gd name="connsiteY38" fmla="*/ 3263849 h 6858001"/>
                  <a:gd name="connsiteX39" fmla="*/ 8306472 w 12801600"/>
                  <a:gd name="connsiteY39" fmla="*/ 3884957 h 6858001"/>
                  <a:gd name="connsiteX40" fmla="*/ 7420417 w 12801600"/>
                  <a:gd name="connsiteY40" fmla="*/ 4290707 h 6858001"/>
                  <a:gd name="connsiteX41" fmla="*/ 6645352 w 12801600"/>
                  <a:gd name="connsiteY41" fmla="*/ 4197755 h 6858001"/>
                  <a:gd name="connsiteX42" fmla="*/ 2853529 w 12801600"/>
                  <a:gd name="connsiteY42" fmla="*/ 3906527 h 6858001"/>
                  <a:gd name="connsiteX43" fmla="*/ 620571 w 12801600"/>
                  <a:gd name="connsiteY43" fmla="*/ 4076702 h 6858001"/>
                  <a:gd name="connsiteX44" fmla="*/ 609600 w 12801600"/>
                  <a:gd name="connsiteY44" fmla="*/ 4072091 h 6858001"/>
                  <a:gd name="connsiteX45" fmla="*/ 554808 w 12801600"/>
                  <a:gd name="connsiteY45" fmla="*/ 4049065 h 6858001"/>
                  <a:gd name="connsiteX46" fmla="*/ 470092 w 12801600"/>
                  <a:gd name="connsiteY46" fmla="*/ 4005211 h 6858001"/>
                  <a:gd name="connsiteX47" fmla="*/ 440459 w 12801600"/>
                  <a:gd name="connsiteY47" fmla="*/ 3993299 h 6858001"/>
                  <a:gd name="connsiteX48" fmla="*/ 358668 w 12801600"/>
                  <a:gd name="connsiteY48" fmla="*/ 4028234 h 6858001"/>
                  <a:gd name="connsiteX49" fmla="*/ 381691 w 12801600"/>
                  <a:gd name="connsiteY49" fmla="*/ 4139667 h 6858001"/>
                  <a:gd name="connsiteX50" fmla="*/ 541529 w 12801600"/>
                  <a:gd name="connsiteY50" fmla="*/ 4218895 h 6858001"/>
                  <a:gd name="connsiteX51" fmla="*/ 609600 w 12801600"/>
                  <a:gd name="connsiteY51" fmla="*/ 4244374 h 6858001"/>
                  <a:gd name="connsiteX52" fmla="*/ 631219 w 12801600"/>
                  <a:gd name="connsiteY52" fmla="*/ 4252466 h 6858001"/>
                  <a:gd name="connsiteX53" fmla="*/ 2912201 w 12801600"/>
                  <a:gd name="connsiteY53" fmla="*/ 4056356 h 6858001"/>
                  <a:gd name="connsiteX54" fmla="*/ 6559538 w 12801600"/>
                  <a:gd name="connsiteY54" fmla="*/ 4333873 h 6858001"/>
                  <a:gd name="connsiteX55" fmla="*/ 8015679 w 12801600"/>
                  <a:gd name="connsiteY55" fmla="*/ 4228446 h 6858001"/>
                  <a:gd name="connsiteX56" fmla="*/ 9340753 w 12801600"/>
                  <a:gd name="connsiteY56" fmla="*/ 3477045 h 6858001"/>
                  <a:gd name="connsiteX57" fmla="*/ 10148947 w 12801600"/>
                  <a:gd name="connsiteY57" fmla="*/ 3254245 h 6858001"/>
                  <a:gd name="connsiteX58" fmla="*/ 12099314 w 12801600"/>
                  <a:gd name="connsiteY58" fmla="*/ 3288382 h 6858001"/>
                  <a:gd name="connsiteX59" fmla="*/ 12720882 w 12801600"/>
                  <a:gd name="connsiteY59" fmla="*/ 3147936 h 6858001"/>
                  <a:gd name="connsiteX60" fmla="*/ 12801599 w 12801600"/>
                  <a:gd name="connsiteY60" fmla="*/ 3105619 h 6858001"/>
                  <a:gd name="connsiteX61" fmla="*/ 12801599 w 12801600"/>
                  <a:gd name="connsiteY61" fmla="*/ 3757581 h 6858001"/>
                  <a:gd name="connsiteX62" fmla="*/ 12722910 w 12801600"/>
                  <a:gd name="connsiteY62" fmla="*/ 3737458 h 6858001"/>
                  <a:gd name="connsiteX63" fmla="*/ 11836594 w 12801600"/>
                  <a:gd name="connsiteY63" fmla="*/ 3569781 h 6858001"/>
                  <a:gd name="connsiteX64" fmla="*/ 11192553 w 12801600"/>
                  <a:gd name="connsiteY64" fmla="*/ 3523329 h 6858001"/>
                  <a:gd name="connsiteX65" fmla="*/ 10232332 w 12801600"/>
                  <a:gd name="connsiteY65" fmla="*/ 3686011 h 6858001"/>
                  <a:gd name="connsiteX66" fmla="*/ 8522793 w 12801600"/>
                  <a:gd name="connsiteY66" fmla="*/ 4702180 h 6858001"/>
                  <a:gd name="connsiteX67" fmla="*/ 6759210 w 12801600"/>
                  <a:gd name="connsiteY67" fmla="*/ 5016395 h 6858001"/>
                  <a:gd name="connsiteX68" fmla="*/ 5101695 w 12801600"/>
                  <a:gd name="connsiteY68" fmla="*/ 4337793 h 6858001"/>
                  <a:gd name="connsiteX69" fmla="*/ 3624722 w 12801600"/>
                  <a:gd name="connsiteY69" fmla="*/ 4265645 h 6858001"/>
                  <a:gd name="connsiteX70" fmla="*/ 2297560 w 12801600"/>
                  <a:gd name="connsiteY70" fmla="*/ 4826967 h 6858001"/>
                  <a:gd name="connsiteX71" fmla="*/ 1142951 w 12801600"/>
                  <a:gd name="connsiteY71" fmla="*/ 4835759 h 6858001"/>
                  <a:gd name="connsiteX72" fmla="*/ 696997 w 12801600"/>
                  <a:gd name="connsiteY72" fmla="*/ 4572919 h 6858001"/>
                  <a:gd name="connsiteX73" fmla="*/ 609600 w 12801600"/>
                  <a:gd name="connsiteY73" fmla="*/ 4515141 h 6858001"/>
                  <a:gd name="connsiteX74" fmla="*/ 530715 w 12801600"/>
                  <a:gd name="connsiteY74" fmla="*/ 4462989 h 6858001"/>
                  <a:gd name="connsiteX75" fmla="*/ 181650 w 12801600"/>
                  <a:gd name="connsiteY75" fmla="*/ 4191561 h 6858001"/>
                  <a:gd name="connsiteX76" fmla="*/ 164269 w 12801600"/>
                  <a:gd name="connsiteY76" fmla="*/ 4184372 h 6858001"/>
                  <a:gd name="connsiteX77" fmla="*/ 146897 w 12801600"/>
                  <a:gd name="connsiteY77" fmla="*/ 4191561 h 6858001"/>
                  <a:gd name="connsiteX78" fmla="*/ 146897 w 12801600"/>
                  <a:gd name="connsiteY78" fmla="*/ 4226313 h 6858001"/>
                  <a:gd name="connsiteX79" fmla="*/ 499868 w 12801600"/>
                  <a:gd name="connsiteY79" fmla="*/ 4501419 h 6858001"/>
                  <a:gd name="connsiteX80" fmla="*/ 609600 w 12801600"/>
                  <a:gd name="connsiteY80" fmla="*/ 4574057 h 6858001"/>
                  <a:gd name="connsiteX81" fmla="*/ 668077 w 12801600"/>
                  <a:gd name="connsiteY81" fmla="*/ 4612767 h 6858001"/>
                  <a:gd name="connsiteX82" fmla="*/ 1119314 w 12801600"/>
                  <a:gd name="connsiteY82" fmla="*/ 4878859 h 6858001"/>
                  <a:gd name="connsiteX83" fmla="*/ 2060558 w 12801600"/>
                  <a:gd name="connsiteY83" fmla="*/ 4949582 h 6858001"/>
                  <a:gd name="connsiteX84" fmla="*/ 3642486 w 12801600"/>
                  <a:gd name="connsiteY84" fmla="*/ 4311474 h 6858001"/>
                  <a:gd name="connsiteX85" fmla="*/ 5086000 w 12801600"/>
                  <a:gd name="connsiteY85" fmla="*/ 4384369 h 6858001"/>
                  <a:gd name="connsiteX86" fmla="*/ 6741418 w 12801600"/>
                  <a:gd name="connsiteY86" fmla="*/ 5062214 h 6858001"/>
                  <a:gd name="connsiteX87" fmla="*/ 8187861 w 12801600"/>
                  <a:gd name="connsiteY87" fmla="*/ 4927380 h 6858001"/>
                  <a:gd name="connsiteX88" fmla="*/ 10252447 w 12801600"/>
                  <a:gd name="connsiteY88" fmla="*/ 3730888 h 6858001"/>
                  <a:gd name="connsiteX89" fmla="*/ 11196850 w 12801600"/>
                  <a:gd name="connsiteY89" fmla="*/ 3572220 h 6858001"/>
                  <a:gd name="connsiteX90" fmla="*/ 11830267 w 12801600"/>
                  <a:gd name="connsiteY90" fmla="*/ 3618519 h 6858001"/>
                  <a:gd name="connsiteX91" fmla="*/ 12711264 w 12801600"/>
                  <a:gd name="connsiteY91" fmla="*/ 3785186 h 6858001"/>
                  <a:gd name="connsiteX92" fmla="*/ 12801599 w 12801600"/>
                  <a:gd name="connsiteY92" fmla="*/ 3808286 h 6858001"/>
                  <a:gd name="connsiteX93" fmla="*/ 12801599 w 12801600"/>
                  <a:gd name="connsiteY93" fmla="*/ 6858000 h 6858001"/>
                  <a:gd name="connsiteX94" fmla="*/ 609600 w 12801600"/>
                  <a:gd name="connsiteY94" fmla="*/ 6858000 h 6858001"/>
                  <a:gd name="connsiteX95" fmla="*/ 609600 w 12801600"/>
                  <a:gd name="connsiteY95" fmla="*/ 6858001 h 6858001"/>
                  <a:gd name="connsiteX96" fmla="*/ 0 w 12801600"/>
                  <a:gd name="connsiteY96" fmla="*/ 6858001 h 6858001"/>
                  <a:gd name="connsiteX97" fmla="*/ 0 w 12801600"/>
                  <a:gd name="connsiteY97" fmla="*/ 1 h 6858001"/>
                  <a:gd name="connsiteX98" fmla="*/ 609600 w 12801600"/>
                  <a:gd name="connsiteY98" fmla="*/ 1 h 6858001"/>
                  <a:gd name="connsiteX99" fmla="*/ 609600 w 12801600"/>
                  <a:gd name="connsiteY99" fmla="*/ 0 h 6858001"/>
                  <a:gd name="connsiteX100" fmla="*/ 7267054 w 12801600"/>
                  <a:gd name="connsiteY100" fmla="*/ 2253913 h 6858001"/>
                  <a:gd name="connsiteX101" fmla="*/ 6626861 w 12801600"/>
                  <a:gd name="connsiteY101" fmla="*/ 2485582 h 6858001"/>
                  <a:gd name="connsiteX102" fmla="*/ 6216918 w 12801600"/>
                  <a:gd name="connsiteY102" fmla="*/ 2917621 h 6858001"/>
                  <a:gd name="connsiteX103" fmla="*/ 6286300 w 12801600"/>
                  <a:gd name="connsiteY103" fmla="*/ 3363771 h 6858001"/>
                  <a:gd name="connsiteX104" fmla="*/ 7596302 w 12801600"/>
                  <a:gd name="connsiteY104" fmla="*/ 3456893 h 6858001"/>
                  <a:gd name="connsiteX105" fmla="*/ 8348223 w 12801600"/>
                  <a:gd name="connsiteY105" fmla="*/ 2808597 h 6858001"/>
                  <a:gd name="connsiteX106" fmla="*/ 8379301 w 12801600"/>
                  <a:gd name="connsiteY106" fmla="*/ 2515555 h 6858001"/>
                  <a:gd name="connsiteX107" fmla="*/ 8127537 w 12801600"/>
                  <a:gd name="connsiteY107" fmla="*/ 2338093 h 6858001"/>
                  <a:gd name="connsiteX108" fmla="*/ 7267054 w 12801600"/>
                  <a:gd name="connsiteY108" fmla="*/ 2253913 h 6858001"/>
                  <a:gd name="connsiteX109" fmla="*/ 2451989 w 12801600"/>
                  <a:gd name="connsiteY109" fmla="*/ 2714696 h 6858001"/>
                  <a:gd name="connsiteX110" fmla="*/ 2044929 w 12801600"/>
                  <a:gd name="connsiteY110" fmla="*/ 2817501 h 6858001"/>
                  <a:gd name="connsiteX111" fmla="*/ 1021432 w 12801600"/>
                  <a:gd name="connsiteY111" fmla="*/ 3669760 h 6858001"/>
                  <a:gd name="connsiteX112" fmla="*/ 1016172 w 12801600"/>
                  <a:gd name="connsiteY112" fmla="*/ 3691149 h 6858001"/>
                  <a:gd name="connsiteX113" fmla="*/ 1030167 w 12801600"/>
                  <a:gd name="connsiteY113" fmla="*/ 3708156 h 6858001"/>
                  <a:gd name="connsiteX114" fmla="*/ 2759132 w 12801600"/>
                  <a:gd name="connsiteY114" fmla="*/ 3452039 h 6858001"/>
                  <a:gd name="connsiteX115" fmla="*/ 2668012 w 12801600"/>
                  <a:gd name="connsiteY115" fmla="*/ 2777387 h 6858001"/>
                  <a:gd name="connsiteX116" fmla="*/ 2451989 w 12801600"/>
                  <a:gd name="connsiteY116" fmla="*/ 2714696 h 685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12801600" h="6858001">
                    <a:moveTo>
                      <a:pt x="609600" y="0"/>
                    </a:moveTo>
                    <a:lnTo>
                      <a:pt x="12801600" y="0"/>
                    </a:lnTo>
                    <a:lnTo>
                      <a:pt x="12801600" y="1"/>
                    </a:lnTo>
                    <a:lnTo>
                      <a:pt x="12801599" y="1"/>
                    </a:lnTo>
                    <a:lnTo>
                      <a:pt x="12801599" y="2714898"/>
                    </a:lnTo>
                    <a:lnTo>
                      <a:pt x="12650172" y="2740209"/>
                    </a:lnTo>
                    <a:cubicBezTo>
                      <a:pt x="12511246" y="2764252"/>
                      <a:pt x="12348103" y="2794173"/>
                      <a:pt x="12160036" y="2831223"/>
                    </a:cubicBezTo>
                    <a:cubicBezTo>
                      <a:pt x="11862282" y="2889858"/>
                      <a:pt x="11492474" y="2852292"/>
                      <a:pt x="11038809" y="2757922"/>
                    </a:cubicBezTo>
                    <a:cubicBezTo>
                      <a:pt x="10352738" y="2615192"/>
                      <a:pt x="9476711" y="2342266"/>
                      <a:pt x="8371434" y="2069359"/>
                    </a:cubicBezTo>
                    <a:cubicBezTo>
                      <a:pt x="8022954" y="1983314"/>
                      <a:pt x="7724492" y="1950946"/>
                      <a:pt x="7463566" y="1956581"/>
                    </a:cubicBezTo>
                    <a:cubicBezTo>
                      <a:pt x="6889528" y="1968977"/>
                      <a:pt x="6497169" y="2165302"/>
                      <a:pt x="6153591" y="2378643"/>
                    </a:cubicBezTo>
                    <a:cubicBezTo>
                      <a:pt x="5825608" y="2582301"/>
                      <a:pt x="5543115" y="2802476"/>
                      <a:pt x="5186217" y="2888309"/>
                    </a:cubicBezTo>
                    <a:cubicBezTo>
                      <a:pt x="4741286" y="2995313"/>
                      <a:pt x="4313316" y="2924298"/>
                      <a:pt x="3847270" y="2775053"/>
                    </a:cubicBezTo>
                    <a:cubicBezTo>
                      <a:pt x="3376813" y="2624390"/>
                      <a:pt x="2867988" y="2394120"/>
                      <a:pt x="2265341" y="2183757"/>
                    </a:cubicBezTo>
                    <a:cubicBezTo>
                      <a:pt x="1649964" y="1968955"/>
                      <a:pt x="1223184" y="2235706"/>
                      <a:pt x="950323" y="2556454"/>
                    </a:cubicBezTo>
                    <a:cubicBezTo>
                      <a:pt x="781184" y="2755287"/>
                      <a:pt x="671672" y="2974937"/>
                      <a:pt x="613323" y="3111713"/>
                    </a:cubicBezTo>
                    <a:lnTo>
                      <a:pt x="609600" y="3120885"/>
                    </a:lnTo>
                    <a:lnTo>
                      <a:pt x="584386" y="3183004"/>
                    </a:lnTo>
                    <a:cubicBezTo>
                      <a:pt x="569097" y="3222796"/>
                      <a:pt x="561723" y="3246010"/>
                      <a:pt x="561723" y="3246010"/>
                    </a:cubicBezTo>
                    <a:cubicBezTo>
                      <a:pt x="557615" y="3258929"/>
                      <a:pt x="564773" y="3272763"/>
                      <a:pt x="577701" y="3276871"/>
                    </a:cubicBezTo>
                    <a:cubicBezTo>
                      <a:pt x="590621" y="3280978"/>
                      <a:pt x="604454" y="3273820"/>
                      <a:pt x="608563" y="3260892"/>
                    </a:cubicBezTo>
                    <a:lnTo>
                      <a:pt x="609600" y="3257728"/>
                    </a:lnTo>
                    <a:lnTo>
                      <a:pt x="609921" y="3256748"/>
                    </a:lnTo>
                    <a:cubicBezTo>
                      <a:pt x="623544" y="3215813"/>
                      <a:pt x="740263" y="2879244"/>
                      <a:pt x="987757" y="2588307"/>
                    </a:cubicBezTo>
                    <a:cubicBezTo>
                      <a:pt x="1249522" y="2280591"/>
                      <a:pt x="1658795" y="2024096"/>
                      <a:pt x="2249145" y="2230162"/>
                    </a:cubicBezTo>
                    <a:cubicBezTo>
                      <a:pt x="2852245" y="2440677"/>
                      <a:pt x="3361468" y="2671088"/>
                      <a:pt x="3832283" y="2821863"/>
                    </a:cubicBezTo>
                    <a:cubicBezTo>
                      <a:pt x="4307509" y="2974046"/>
                      <a:pt x="4744015" y="3045212"/>
                      <a:pt x="5197709" y="2936101"/>
                    </a:cubicBezTo>
                    <a:cubicBezTo>
                      <a:pt x="5559699" y="2849042"/>
                      <a:pt x="5846857" y="2626960"/>
                      <a:pt x="6179524" y="2420392"/>
                    </a:cubicBezTo>
                    <a:cubicBezTo>
                      <a:pt x="6517244" y="2210694"/>
                      <a:pt x="6902958" y="2018042"/>
                      <a:pt x="7467239" y="2006061"/>
                    </a:cubicBezTo>
                    <a:cubicBezTo>
                      <a:pt x="7723731" y="2000615"/>
                      <a:pt x="8017116" y="2032498"/>
                      <a:pt x="8359658" y="2117076"/>
                    </a:cubicBezTo>
                    <a:cubicBezTo>
                      <a:pt x="9465652" y="2390164"/>
                      <a:pt x="10342257" y="2663223"/>
                      <a:pt x="11028799" y="2806047"/>
                    </a:cubicBezTo>
                    <a:cubicBezTo>
                      <a:pt x="11490302" y="2902049"/>
                      <a:pt x="11866626" y="2939096"/>
                      <a:pt x="12169479" y="2879441"/>
                    </a:cubicBezTo>
                    <a:cubicBezTo>
                      <a:pt x="12356767" y="2842553"/>
                      <a:pt x="12519225" y="2812755"/>
                      <a:pt x="12657562" y="2788809"/>
                    </a:cubicBezTo>
                    <a:lnTo>
                      <a:pt x="12801599" y="2764726"/>
                    </a:lnTo>
                    <a:lnTo>
                      <a:pt x="12801599" y="2909716"/>
                    </a:lnTo>
                    <a:lnTo>
                      <a:pt x="12784126" y="2926063"/>
                    </a:lnTo>
                    <a:cubicBezTo>
                      <a:pt x="12630525" y="3047312"/>
                      <a:pt x="12383645" y="3102256"/>
                      <a:pt x="12085432" y="3128070"/>
                    </a:cubicBezTo>
                    <a:cubicBezTo>
                      <a:pt x="11539409" y="3175343"/>
                      <a:pt x="10826236" y="3113781"/>
                      <a:pt x="10153858" y="3093412"/>
                    </a:cubicBezTo>
                    <a:cubicBezTo>
                      <a:pt x="9917620" y="3086253"/>
                      <a:pt x="9670596" y="3154087"/>
                      <a:pt x="9418256" y="3263849"/>
                    </a:cubicBezTo>
                    <a:cubicBezTo>
                      <a:pt x="9054634" y="3421999"/>
                      <a:pt x="8678651" y="3667492"/>
                      <a:pt x="8306472" y="3884957"/>
                    </a:cubicBezTo>
                    <a:cubicBezTo>
                      <a:pt x="8005612" y="4060757"/>
                      <a:pt x="7707556" y="4218275"/>
                      <a:pt x="7420417" y="4290707"/>
                    </a:cubicBezTo>
                    <a:cubicBezTo>
                      <a:pt x="7148670" y="4359257"/>
                      <a:pt x="6887340" y="4350314"/>
                      <a:pt x="6645352" y="4197755"/>
                    </a:cubicBezTo>
                    <a:cubicBezTo>
                      <a:pt x="5578509" y="3525179"/>
                      <a:pt x="4511770" y="3257143"/>
                      <a:pt x="2853529" y="3906527"/>
                    </a:cubicBezTo>
                    <a:cubicBezTo>
                      <a:pt x="1669887" y="4370048"/>
                      <a:pt x="921025" y="4193797"/>
                      <a:pt x="620571" y="4076702"/>
                    </a:cubicBezTo>
                    <a:lnTo>
                      <a:pt x="609600" y="4072091"/>
                    </a:lnTo>
                    <a:lnTo>
                      <a:pt x="554808" y="4049065"/>
                    </a:lnTo>
                    <a:cubicBezTo>
                      <a:pt x="498402" y="4023469"/>
                      <a:pt x="470092" y="4005211"/>
                      <a:pt x="470092" y="4005211"/>
                    </a:cubicBezTo>
                    <a:cubicBezTo>
                      <a:pt x="460816" y="3999112"/>
                      <a:pt x="450739" y="3995183"/>
                      <a:pt x="440459" y="3993299"/>
                    </a:cubicBezTo>
                    <a:cubicBezTo>
                      <a:pt x="409620" y="3987648"/>
                      <a:pt x="376962" y="4000406"/>
                      <a:pt x="358668" y="4028234"/>
                    </a:cubicBezTo>
                    <a:cubicBezTo>
                      <a:pt x="334276" y="4065337"/>
                      <a:pt x="344588" y="4115265"/>
                      <a:pt x="381691" y="4139667"/>
                    </a:cubicBezTo>
                    <a:cubicBezTo>
                      <a:pt x="381691" y="4139667"/>
                      <a:pt x="435157" y="4175458"/>
                      <a:pt x="541529" y="4218895"/>
                    </a:cubicBezTo>
                    <a:lnTo>
                      <a:pt x="609600" y="4244374"/>
                    </a:lnTo>
                    <a:lnTo>
                      <a:pt x="631219" y="4252466"/>
                    </a:lnTo>
                    <a:cubicBezTo>
                      <a:pt x="996391" y="4377594"/>
                      <a:pt x="1760603" y="4507333"/>
                      <a:pt x="2912201" y="4056356"/>
                    </a:cubicBezTo>
                    <a:cubicBezTo>
                      <a:pt x="4507172" y="3431754"/>
                      <a:pt x="5533407" y="3686964"/>
                      <a:pt x="6559538" y="4333873"/>
                    </a:cubicBezTo>
                    <a:cubicBezTo>
                      <a:pt x="7001956" y="4612797"/>
                      <a:pt x="7500922" y="4488133"/>
                      <a:pt x="8015679" y="4228446"/>
                    </a:cubicBezTo>
                    <a:cubicBezTo>
                      <a:pt x="8453725" y="4007458"/>
                      <a:pt x="8904416" y="3690667"/>
                      <a:pt x="9340753" y="3477045"/>
                    </a:cubicBezTo>
                    <a:cubicBezTo>
                      <a:pt x="9619006" y="3340813"/>
                      <a:pt x="9890601" y="3246415"/>
                      <a:pt x="10148947" y="3254245"/>
                    </a:cubicBezTo>
                    <a:cubicBezTo>
                      <a:pt x="10827839" y="3274822"/>
                      <a:pt x="11548002" y="3336109"/>
                      <a:pt x="12099314" y="3288382"/>
                    </a:cubicBezTo>
                    <a:cubicBezTo>
                      <a:pt x="12343605" y="3267235"/>
                      <a:pt x="12555767" y="3223136"/>
                      <a:pt x="12720882" y="3147936"/>
                    </a:cubicBezTo>
                    <a:lnTo>
                      <a:pt x="12801599" y="3105619"/>
                    </a:lnTo>
                    <a:lnTo>
                      <a:pt x="12801599" y="3757581"/>
                    </a:lnTo>
                    <a:lnTo>
                      <a:pt x="12722910" y="3737458"/>
                    </a:lnTo>
                    <a:cubicBezTo>
                      <a:pt x="12462756" y="3674402"/>
                      <a:pt x="12155100" y="3611059"/>
                      <a:pt x="11836594" y="3569781"/>
                    </a:cubicBezTo>
                    <a:cubicBezTo>
                      <a:pt x="11623124" y="3542116"/>
                      <a:pt x="11404806" y="3524447"/>
                      <a:pt x="11192553" y="3523329"/>
                    </a:cubicBezTo>
                    <a:cubicBezTo>
                      <a:pt x="10838797" y="3521466"/>
                      <a:pt x="10501886" y="3565577"/>
                      <a:pt x="10232332" y="3686011"/>
                    </a:cubicBezTo>
                    <a:cubicBezTo>
                      <a:pt x="9697178" y="3925141"/>
                      <a:pt x="9116356" y="4371951"/>
                      <a:pt x="8522793" y="4702180"/>
                    </a:cubicBezTo>
                    <a:cubicBezTo>
                      <a:pt x="7936683" y="5028264"/>
                      <a:pt x="7338304" y="5241282"/>
                      <a:pt x="6759210" y="5016395"/>
                    </a:cubicBezTo>
                    <a:cubicBezTo>
                      <a:pt x="6173044" y="4788759"/>
                      <a:pt x="5621004" y="4512791"/>
                      <a:pt x="5101695" y="4337793"/>
                    </a:cubicBezTo>
                    <a:cubicBezTo>
                      <a:pt x="4576798" y="4160907"/>
                      <a:pt x="4084914" y="4087323"/>
                      <a:pt x="3624722" y="4265645"/>
                    </a:cubicBezTo>
                    <a:cubicBezTo>
                      <a:pt x="3170018" y="4441851"/>
                      <a:pt x="2721007" y="4680611"/>
                      <a:pt x="2297560" y="4826967"/>
                    </a:cubicBezTo>
                    <a:cubicBezTo>
                      <a:pt x="1880998" y="4970952"/>
                      <a:pt x="1489611" y="5025866"/>
                      <a:pt x="1142951" y="4835759"/>
                    </a:cubicBezTo>
                    <a:cubicBezTo>
                      <a:pt x="967691" y="4739650"/>
                      <a:pt x="819980" y="4651333"/>
                      <a:pt x="696997" y="4572919"/>
                    </a:cubicBezTo>
                    <a:lnTo>
                      <a:pt x="609600" y="4515141"/>
                    </a:lnTo>
                    <a:lnTo>
                      <a:pt x="530715" y="4462989"/>
                    </a:lnTo>
                    <a:cubicBezTo>
                      <a:pt x="283315" y="4293030"/>
                      <a:pt x="181650" y="4191561"/>
                      <a:pt x="181650" y="4191561"/>
                    </a:cubicBezTo>
                    <a:cubicBezTo>
                      <a:pt x="176852" y="4186768"/>
                      <a:pt x="170560" y="4184372"/>
                      <a:pt x="164269" y="4184372"/>
                    </a:cubicBezTo>
                    <a:cubicBezTo>
                      <a:pt x="157979" y="4184372"/>
                      <a:pt x="151689" y="4186768"/>
                      <a:pt x="146897" y="4191561"/>
                    </a:cubicBezTo>
                    <a:cubicBezTo>
                      <a:pt x="137302" y="4201155"/>
                      <a:pt x="137302" y="4216728"/>
                      <a:pt x="146897" y="4226313"/>
                    </a:cubicBezTo>
                    <a:cubicBezTo>
                      <a:pt x="146897" y="4226313"/>
                      <a:pt x="249621" y="4329240"/>
                      <a:pt x="499868" y="4501419"/>
                    </a:cubicBezTo>
                    <a:lnTo>
                      <a:pt x="609600" y="4574057"/>
                    </a:lnTo>
                    <a:lnTo>
                      <a:pt x="668077" y="4612767"/>
                    </a:lnTo>
                    <a:cubicBezTo>
                      <a:pt x="792497" y="4692180"/>
                      <a:pt x="941953" y="4781595"/>
                      <a:pt x="1119314" y="4878859"/>
                    </a:cubicBezTo>
                    <a:cubicBezTo>
                      <a:pt x="1406868" y="5036547"/>
                      <a:pt x="1724028" y="5033799"/>
                      <a:pt x="2060558" y="4949582"/>
                    </a:cubicBezTo>
                    <a:cubicBezTo>
                      <a:pt x="2556662" y="4825419"/>
                      <a:pt x="3095509" y="4523434"/>
                      <a:pt x="3642486" y="4311474"/>
                    </a:cubicBezTo>
                    <a:cubicBezTo>
                      <a:pt x="4092280" y="4137185"/>
                      <a:pt x="4572944" y="4211477"/>
                      <a:pt x="5086000" y="4384369"/>
                    </a:cubicBezTo>
                    <a:cubicBezTo>
                      <a:pt x="5604657" y="4559149"/>
                      <a:pt x="6155980" y="4834861"/>
                      <a:pt x="6741418" y="5062214"/>
                    </a:cubicBezTo>
                    <a:cubicBezTo>
                      <a:pt x="7216275" y="5246626"/>
                      <a:pt x="7704155" y="5146459"/>
                      <a:pt x="8187861" y="4927380"/>
                    </a:cubicBezTo>
                    <a:cubicBezTo>
                      <a:pt x="8903896" y="4603071"/>
                      <a:pt x="9610912" y="4017517"/>
                      <a:pt x="10252447" y="3730888"/>
                    </a:cubicBezTo>
                    <a:cubicBezTo>
                      <a:pt x="10517515" y="3612443"/>
                      <a:pt x="10848908" y="3569819"/>
                      <a:pt x="11196850" y="3572220"/>
                    </a:cubicBezTo>
                    <a:cubicBezTo>
                      <a:pt x="11405615" y="3573661"/>
                      <a:pt x="11620338" y="3591312"/>
                      <a:pt x="11830267" y="3618519"/>
                    </a:cubicBezTo>
                    <a:cubicBezTo>
                      <a:pt x="12146860" y="3659553"/>
                      <a:pt x="12452671" y="3722514"/>
                      <a:pt x="12711264" y="3785186"/>
                    </a:cubicBezTo>
                    <a:lnTo>
                      <a:pt x="12801599" y="3808286"/>
                    </a:lnTo>
                    <a:lnTo>
                      <a:pt x="12801599" y="6858000"/>
                    </a:lnTo>
                    <a:lnTo>
                      <a:pt x="609600" y="6858000"/>
                    </a:lnTo>
                    <a:lnTo>
                      <a:pt x="609600" y="6858001"/>
                    </a:lnTo>
                    <a:lnTo>
                      <a:pt x="0" y="6858001"/>
                    </a:lnTo>
                    <a:lnTo>
                      <a:pt x="0" y="1"/>
                    </a:lnTo>
                    <a:lnTo>
                      <a:pt x="609600" y="1"/>
                    </a:lnTo>
                    <a:lnTo>
                      <a:pt x="609600" y="0"/>
                    </a:lnTo>
                    <a:close/>
                    <a:moveTo>
                      <a:pt x="7267054" y="2253913"/>
                    </a:moveTo>
                    <a:cubicBezTo>
                      <a:pt x="7192026" y="2254565"/>
                      <a:pt x="6890410" y="2329452"/>
                      <a:pt x="6626861" y="2485582"/>
                    </a:cubicBezTo>
                    <a:cubicBezTo>
                      <a:pt x="6445696" y="2592908"/>
                      <a:pt x="6284080" y="2738516"/>
                      <a:pt x="6216918" y="2917621"/>
                    </a:cubicBezTo>
                    <a:cubicBezTo>
                      <a:pt x="6161965" y="3064157"/>
                      <a:pt x="6190693" y="3226028"/>
                      <a:pt x="6286300" y="3363771"/>
                    </a:cubicBezTo>
                    <a:cubicBezTo>
                      <a:pt x="6489845" y="3657001"/>
                      <a:pt x="7011410" y="3846825"/>
                      <a:pt x="7596302" y="3456893"/>
                    </a:cubicBezTo>
                    <a:cubicBezTo>
                      <a:pt x="7929149" y="3234991"/>
                      <a:pt x="8233030" y="3001046"/>
                      <a:pt x="8348223" y="2808597"/>
                    </a:cubicBezTo>
                    <a:cubicBezTo>
                      <a:pt x="8413080" y="2700232"/>
                      <a:pt x="8423648" y="2600235"/>
                      <a:pt x="8379301" y="2515555"/>
                    </a:cubicBezTo>
                    <a:cubicBezTo>
                      <a:pt x="8343312" y="2446807"/>
                      <a:pt x="8265515" y="2382969"/>
                      <a:pt x="8127537" y="2338093"/>
                    </a:cubicBezTo>
                    <a:cubicBezTo>
                      <a:pt x="7956052" y="2282320"/>
                      <a:pt x="7679490" y="2250307"/>
                      <a:pt x="7267054" y="2253913"/>
                    </a:cubicBezTo>
                    <a:close/>
                    <a:moveTo>
                      <a:pt x="2451989" y="2714696"/>
                    </a:moveTo>
                    <a:cubicBezTo>
                      <a:pt x="2323994" y="2709353"/>
                      <a:pt x="2184799" y="2749580"/>
                      <a:pt x="2044929" y="2817501"/>
                    </a:cubicBezTo>
                    <a:cubicBezTo>
                      <a:pt x="1538351" y="3063496"/>
                      <a:pt x="1021432" y="3669760"/>
                      <a:pt x="1021432" y="3669760"/>
                    </a:cubicBezTo>
                    <a:cubicBezTo>
                      <a:pt x="1016399" y="3675662"/>
                      <a:pt x="1014453" y="3683594"/>
                      <a:pt x="1016172" y="3691149"/>
                    </a:cubicBezTo>
                    <a:cubicBezTo>
                      <a:pt x="1017890" y="3698713"/>
                      <a:pt x="1023084" y="3705012"/>
                      <a:pt x="1030167" y="3708156"/>
                    </a:cubicBezTo>
                    <a:cubicBezTo>
                      <a:pt x="1891906" y="4090382"/>
                      <a:pt x="2519512" y="3809523"/>
                      <a:pt x="2759132" y="3452039"/>
                    </a:cubicBezTo>
                    <a:cubicBezTo>
                      <a:pt x="2924639" y="3205130"/>
                      <a:pt x="2908018" y="2921390"/>
                      <a:pt x="2668012" y="2777387"/>
                    </a:cubicBezTo>
                    <a:cubicBezTo>
                      <a:pt x="2601552" y="2737511"/>
                      <a:pt x="2528787" y="2717901"/>
                      <a:pt x="2451989" y="27146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D" dirty="0">
                  <a:latin typeface="Montserrat" pitchFamily="2" charset="-52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42F0A8-EC6A-48AF-B3CE-FC6171C19EB6}"/>
                  </a:ext>
                </a:extLst>
              </p:cNvPr>
              <p:cNvSpPr/>
              <p:nvPr userDrawn="1"/>
            </p:nvSpPr>
            <p:spPr>
              <a:xfrm>
                <a:off x="5740427" y="2414531"/>
                <a:ext cx="1895267" cy="1100887"/>
              </a:xfrm>
              <a:custGeom>
                <a:avLst/>
                <a:gdLst>
                  <a:gd name="connsiteX0" fmla="*/ 918434 w 1895267"/>
                  <a:gd name="connsiteY0" fmla="*/ 282 h 1100887"/>
                  <a:gd name="connsiteX1" fmla="*/ 1727743 w 1895267"/>
                  <a:gd name="connsiteY1" fmla="*/ 76585 h 1100887"/>
                  <a:gd name="connsiteX2" fmla="*/ 1886724 w 1895267"/>
                  <a:gd name="connsiteY2" fmla="*/ 175666 h 1100887"/>
                  <a:gd name="connsiteX3" fmla="*/ 1888349 w 1895267"/>
                  <a:gd name="connsiteY3" fmla="*/ 251279 h 1100887"/>
                  <a:gd name="connsiteX4" fmla="*/ 1808560 w 1895267"/>
                  <a:gd name="connsiteY4" fmla="*/ 383376 h 1100887"/>
                  <a:gd name="connsiteX5" fmla="*/ 1157015 w 1895267"/>
                  <a:gd name="connsiteY5" fmla="*/ 908472 h 1100887"/>
                  <a:gd name="connsiteX6" fmla="*/ 152001 w 1895267"/>
                  <a:gd name="connsiteY6" fmla="*/ 949694 h 1100887"/>
                  <a:gd name="connsiteX7" fmla="*/ 17553 w 1895267"/>
                  <a:gd name="connsiteY7" fmla="*/ 559591 h 1100887"/>
                  <a:gd name="connsiteX8" fmla="*/ 358851 w 1895267"/>
                  <a:gd name="connsiteY8" fmla="*/ 209492 h 1100887"/>
                  <a:gd name="connsiteX9" fmla="*/ 918434 w 1895267"/>
                  <a:gd name="connsiteY9" fmla="*/ 282 h 1100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5267" h="1100887">
                    <a:moveTo>
                      <a:pt x="918434" y="282"/>
                    </a:moveTo>
                    <a:cubicBezTo>
                      <a:pt x="1306213" y="-3100"/>
                      <a:pt x="1566513" y="24145"/>
                      <a:pt x="1727743" y="76585"/>
                    </a:cubicBezTo>
                    <a:cubicBezTo>
                      <a:pt x="1811658" y="103877"/>
                      <a:pt x="1864835" y="133859"/>
                      <a:pt x="1886724" y="175666"/>
                    </a:cubicBezTo>
                    <a:cubicBezTo>
                      <a:pt x="1898660" y="198473"/>
                      <a:pt x="1897028" y="223922"/>
                      <a:pt x="1888349" y="251279"/>
                    </a:cubicBezTo>
                    <a:cubicBezTo>
                      <a:pt x="1875166" y="292813"/>
                      <a:pt x="1846872" y="336743"/>
                      <a:pt x="1808560" y="383376"/>
                    </a:cubicBezTo>
                    <a:cubicBezTo>
                      <a:pt x="1674755" y="546238"/>
                      <a:pt x="1424644" y="730056"/>
                      <a:pt x="1157015" y="908472"/>
                    </a:cubicBezTo>
                    <a:cubicBezTo>
                      <a:pt x="738714" y="1187339"/>
                      <a:pt x="358993" y="1128808"/>
                      <a:pt x="152001" y="949694"/>
                    </a:cubicBezTo>
                    <a:cubicBezTo>
                      <a:pt x="28195" y="842575"/>
                      <a:pt x="-32480" y="693018"/>
                      <a:pt x="17553" y="559591"/>
                    </a:cubicBezTo>
                    <a:cubicBezTo>
                      <a:pt x="72693" y="412556"/>
                      <a:pt x="210125" y="297590"/>
                      <a:pt x="358851" y="209492"/>
                    </a:cubicBezTo>
                    <a:cubicBezTo>
                      <a:pt x="590112" y="72486"/>
                      <a:pt x="852605" y="857"/>
                      <a:pt x="918434" y="2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D" dirty="0">
                  <a:latin typeface="Montserrat" pitchFamily="2" charset="-52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99771F-1645-46AF-BFE5-BDA7ADBEDD51}"/>
                  </a:ext>
                </a:extLst>
              </p:cNvPr>
              <p:cNvSpPr/>
              <p:nvPr userDrawn="1"/>
            </p:nvSpPr>
            <p:spPr>
              <a:xfrm>
                <a:off x="471128" y="2763130"/>
                <a:ext cx="1737859" cy="1078775"/>
              </a:xfrm>
              <a:custGeom>
                <a:avLst/>
                <a:gdLst>
                  <a:gd name="connsiteX0" fmla="*/ 1387394 w 1737859"/>
                  <a:gd name="connsiteY0" fmla="*/ 1577 h 1078775"/>
                  <a:gd name="connsiteX1" fmla="*/ 1561994 w 1737859"/>
                  <a:gd name="connsiteY1" fmla="*/ 56402 h 1078775"/>
                  <a:gd name="connsiteX2" fmla="*/ 1637580 w 1737859"/>
                  <a:gd name="connsiteY2" fmla="*/ 661552 h 1078775"/>
                  <a:gd name="connsiteX3" fmla="*/ 0 w 1737859"/>
                  <a:gd name="connsiteY3" fmla="*/ 913438 h 1078775"/>
                  <a:gd name="connsiteX4" fmla="*/ 773924 w 1737859"/>
                  <a:gd name="connsiteY4" fmla="*/ 220729 h 1078775"/>
                  <a:gd name="connsiteX5" fmla="*/ 1194216 w 1737859"/>
                  <a:gd name="connsiteY5" fmla="*/ 20403 h 1078775"/>
                  <a:gd name="connsiteX6" fmla="*/ 1387394 w 1737859"/>
                  <a:gd name="connsiteY6" fmla="*/ 1577 h 107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7859" h="1078775">
                    <a:moveTo>
                      <a:pt x="1387394" y="1577"/>
                    </a:moveTo>
                    <a:cubicBezTo>
                      <a:pt x="1449182" y="6614"/>
                      <a:pt x="1507873" y="23926"/>
                      <a:pt x="1561994" y="56402"/>
                    </a:cubicBezTo>
                    <a:cubicBezTo>
                      <a:pt x="1776994" y="185401"/>
                      <a:pt x="1785842" y="440356"/>
                      <a:pt x="1637580" y="661552"/>
                    </a:cubicBezTo>
                    <a:cubicBezTo>
                      <a:pt x="1409396" y="1001980"/>
                      <a:pt x="815078" y="1262158"/>
                      <a:pt x="0" y="913438"/>
                    </a:cubicBezTo>
                    <a:cubicBezTo>
                      <a:pt x="85822" y="816444"/>
                      <a:pt x="412502" y="459338"/>
                      <a:pt x="773924" y="220729"/>
                    </a:cubicBezTo>
                    <a:cubicBezTo>
                      <a:pt x="912866" y="128994"/>
                      <a:pt x="1056880" y="54740"/>
                      <a:pt x="1194216" y="20403"/>
                    </a:cubicBezTo>
                    <a:cubicBezTo>
                      <a:pt x="1260722" y="3778"/>
                      <a:pt x="1325606" y="-3460"/>
                      <a:pt x="1387394" y="15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D" dirty="0">
                  <a:latin typeface="Montserrat" pitchFamily="2" charset="-52"/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FAC47B-2FC9-45C5-A59E-6A0D4F06028D}"/>
                </a:ext>
              </a:extLst>
            </p:cNvPr>
            <p:cNvSpPr/>
            <p:nvPr userDrawn="1"/>
          </p:nvSpPr>
          <p:spPr>
            <a:xfrm>
              <a:off x="-1" y="0"/>
              <a:ext cx="88797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Montserrat" pitchFamily="2" charset="-52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5D6AAC7-C7E6-41B5-8ED4-36817ECD66FB}"/>
              </a:ext>
            </a:extLst>
          </p:cNvPr>
          <p:cNvSpPr txBox="1"/>
          <p:nvPr userDrawn="1"/>
        </p:nvSpPr>
        <p:spPr>
          <a:xfrm rot="10800000" flipV="1">
            <a:off x="217419" y="6102874"/>
            <a:ext cx="545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0AEBF-B220-4BA3-8563-0790C126A9D5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31547C-587B-4C1B-80D8-1D816824027A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1.13959 0 " pathEditMode="relative" rAng="0" ptsTypes="AA">
                                      <p:cBhvr>
                                        <p:cTn id="6" dur="4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1">
            <a:extLst>
              <a:ext uri="{FF2B5EF4-FFF2-40B4-BE49-F238E27FC236}">
                <a16:creationId xmlns:a16="http://schemas.microsoft.com/office/drawing/2014/main" id="{A8A15DB3-E50F-4C32-8C78-695684FE5EA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rot="19800000">
            <a:off x="688211" y="-2468159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39" name="Picture Placeholder 1">
            <a:extLst>
              <a:ext uri="{FF2B5EF4-FFF2-40B4-BE49-F238E27FC236}">
                <a16:creationId xmlns:a16="http://schemas.microsoft.com/office/drawing/2014/main" id="{70A451CF-2B48-43B0-8DB1-46153400910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 rot="19800000">
            <a:off x="-425431" y="2748771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0" name="Picture Placeholder 1">
            <a:extLst>
              <a:ext uri="{FF2B5EF4-FFF2-40B4-BE49-F238E27FC236}">
                <a16:creationId xmlns:a16="http://schemas.microsoft.com/office/drawing/2014/main" id="{EA65D2D6-1361-4AB8-AA2F-2FB82E89241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rot="19800000">
            <a:off x="4649385" y="4392793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C1468AB7-0B7D-4E0F-9408-C7700731BD2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rot="19800000">
            <a:off x="5763027" y="-824137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2" name="Picture Placeholder 1">
            <a:extLst>
              <a:ext uri="{FF2B5EF4-FFF2-40B4-BE49-F238E27FC236}">
                <a16:creationId xmlns:a16="http://schemas.microsoft.com/office/drawing/2014/main" id="{DABE7460-750B-4755-B365-D5CAE4BB0D7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rot="19800000">
            <a:off x="10837844" y="819885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0FDD824B-D5CA-48B0-AEB2-FA014DCCA92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19800000">
            <a:off x="9724201" y="6036817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4" name="Picture Placeholder 1">
            <a:extLst>
              <a:ext uri="{FF2B5EF4-FFF2-40B4-BE49-F238E27FC236}">
                <a16:creationId xmlns:a16="http://schemas.microsoft.com/office/drawing/2014/main" id="{8C496E70-E766-4B59-BD3C-08AD580AD9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19800000">
            <a:off x="-2406019" y="-681707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5" name="Picture Placeholder 1">
            <a:extLst>
              <a:ext uri="{FF2B5EF4-FFF2-40B4-BE49-F238E27FC236}">
                <a16:creationId xmlns:a16="http://schemas.microsoft.com/office/drawing/2014/main" id="{7E775834-E67A-4FC2-988C-07A740664C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 rot="19800000">
            <a:off x="2668798" y="962317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6" name="Picture Placeholder 1">
            <a:extLst>
              <a:ext uri="{FF2B5EF4-FFF2-40B4-BE49-F238E27FC236}">
                <a16:creationId xmlns:a16="http://schemas.microsoft.com/office/drawing/2014/main" id="{674AFFE8-155E-4892-A119-1FE072AB542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 rot="19800000">
            <a:off x="1555155" y="6179247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7" name="Picture Placeholder 1">
            <a:extLst>
              <a:ext uri="{FF2B5EF4-FFF2-40B4-BE49-F238E27FC236}">
                <a16:creationId xmlns:a16="http://schemas.microsoft.com/office/drawing/2014/main" id="{271EF444-6CA5-4CB7-B489-4DC860E3944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rot="19800000">
            <a:off x="8857257" y="-2610592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8" name="Picture Placeholder 1">
            <a:extLst>
              <a:ext uri="{FF2B5EF4-FFF2-40B4-BE49-F238E27FC236}">
                <a16:creationId xmlns:a16="http://schemas.microsoft.com/office/drawing/2014/main" id="{6A3A23F1-E3E9-460E-9203-84144EFF0EC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rot="19800000">
            <a:off x="7743614" y="2606339"/>
            <a:ext cx="2922891" cy="3289344"/>
          </a:xfrm>
          <a:prstGeom prst="roundRect">
            <a:avLst>
              <a:gd name="adj" fmla="val 14071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solidFill>
              <a:schemeClr val="bg1"/>
            </a:solidFill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3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10468 0.3231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61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10468 0.3231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161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7.40741E-7 L 0.12461 0.38472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923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7.40741E-7 L 0.12461 0.38472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92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7.40741E-7 L 0.12461 0.38472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923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7.40741E-7 L 0.12461 0.38472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192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7.40741E-7 L 0.14323 0.44213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2210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7.40741E-7 L 0.14323 0.44213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221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7.40741E-7 L 0.14323 0.44213 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221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7.40741E-7 L 0.14323 0.44213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2210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accel="14000" decel="86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1.11111E-6 L 0.1694 0.52292 " pathEditMode="relative" rAng="0" ptsTypes="AA">
                                      <p:cBhvr>
                                        <p:cTn id="59" dur="12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F68D94-144B-4E2D-99F6-F41A993F9D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7231" y="3617118"/>
            <a:ext cx="2388394" cy="2388397"/>
          </a:xfrm>
          <a:custGeom>
            <a:avLst/>
            <a:gdLst>
              <a:gd name="connsiteX0" fmla="*/ 1225749 w 2451498"/>
              <a:gd name="connsiteY0" fmla="*/ 0 h 2451500"/>
              <a:gd name="connsiteX1" fmla="*/ 2451498 w 2451498"/>
              <a:gd name="connsiteY1" fmla="*/ 1225750 h 2451500"/>
              <a:gd name="connsiteX2" fmla="*/ 1225749 w 2451498"/>
              <a:gd name="connsiteY2" fmla="*/ 2451500 h 2451500"/>
              <a:gd name="connsiteX3" fmla="*/ 0 w 2451498"/>
              <a:gd name="connsiteY3" fmla="*/ 1225750 h 2451500"/>
              <a:gd name="connsiteX4" fmla="*/ 1225749 w 2451498"/>
              <a:gd name="connsiteY4" fmla="*/ 0 h 2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498" h="2451500">
                <a:moveTo>
                  <a:pt x="1225749" y="0"/>
                </a:moveTo>
                <a:cubicBezTo>
                  <a:pt x="1902711" y="0"/>
                  <a:pt x="2451498" y="548787"/>
                  <a:pt x="2451498" y="1225750"/>
                </a:cubicBezTo>
                <a:cubicBezTo>
                  <a:pt x="2451498" y="1902713"/>
                  <a:pt x="1902711" y="2451500"/>
                  <a:pt x="1225749" y="2451500"/>
                </a:cubicBezTo>
                <a:cubicBezTo>
                  <a:pt x="548787" y="2451500"/>
                  <a:pt x="0" y="1902713"/>
                  <a:pt x="0" y="1225750"/>
                </a:cubicBezTo>
                <a:cubicBezTo>
                  <a:pt x="0" y="548787"/>
                  <a:pt x="548787" y="0"/>
                  <a:pt x="122574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90600" dist="863600" dir="8100000" sx="93000" sy="93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BDD14F-EF1F-4C99-B1CF-C61E469779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1612" y="1924046"/>
            <a:ext cx="3152776" cy="3152780"/>
          </a:xfrm>
          <a:custGeom>
            <a:avLst/>
            <a:gdLst>
              <a:gd name="connsiteX0" fmla="*/ 1225749 w 2451498"/>
              <a:gd name="connsiteY0" fmla="*/ 0 h 2451500"/>
              <a:gd name="connsiteX1" fmla="*/ 2451498 w 2451498"/>
              <a:gd name="connsiteY1" fmla="*/ 1225750 h 2451500"/>
              <a:gd name="connsiteX2" fmla="*/ 1225749 w 2451498"/>
              <a:gd name="connsiteY2" fmla="*/ 2451500 h 2451500"/>
              <a:gd name="connsiteX3" fmla="*/ 0 w 2451498"/>
              <a:gd name="connsiteY3" fmla="*/ 1225750 h 2451500"/>
              <a:gd name="connsiteX4" fmla="*/ 1225749 w 2451498"/>
              <a:gd name="connsiteY4" fmla="*/ 0 h 2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498" h="2451500">
                <a:moveTo>
                  <a:pt x="1225749" y="0"/>
                </a:moveTo>
                <a:cubicBezTo>
                  <a:pt x="1902711" y="0"/>
                  <a:pt x="2451498" y="548787"/>
                  <a:pt x="2451498" y="1225750"/>
                </a:cubicBezTo>
                <a:cubicBezTo>
                  <a:pt x="2451498" y="1902713"/>
                  <a:pt x="1902711" y="2451500"/>
                  <a:pt x="1225749" y="2451500"/>
                </a:cubicBezTo>
                <a:cubicBezTo>
                  <a:pt x="548787" y="2451500"/>
                  <a:pt x="0" y="1902713"/>
                  <a:pt x="0" y="1225750"/>
                </a:cubicBezTo>
                <a:cubicBezTo>
                  <a:pt x="0" y="548787"/>
                  <a:pt x="548787" y="0"/>
                  <a:pt x="122574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90600" dist="863600" dir="8100000" sx="93000" sy="93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5F18E3-2910-4642-9BB0-DC597135FF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904870"/>
            <a:ext cx="3671888" cy="3671892"/>
          </a:xfrm>
          <a:custGeom>
            <a:avLst/>
            <a:gdLst>
              <a:gd name="connsiteX0" fmla="*/ 1225749 w 2451498"/>
              <a:gd name="connsiteY0" fmla="*/ 0 h 2451500"/>
              <a:gd name="connsiteX1" fmla="*/ 2451498 w 2451498"/>
              <a:gd name="connsiteY1" fmla="*/ 1225750 h 2451500"/>
              <a:gd name="connsiteX2" fmla="*/ 1225749 w 2451498"/>
              <a:gd name="connsiteY2" fmla="*/ 2451500 h 2451500"/>
              <a:gd name="connsiteX3" fmla="*/ 0 w 2451498"/>
              <a:gd name="connsiteY3" fmla="*/ 1225750 h 2451500"/>
              <a:gd name="connsiteX4" fmla="*/ 1225749 w 2451498"/>
              <a:gd name="connsiteY4" fmla="*/ 0 h 2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498" h="2451500">
                <a:moveTo>
                  <a:pt x="1225749" y="0"/>
                </a:moveTo>
                <a:cubicBezTo>
                  <a:pt x="1902711" y="0"/>
                  <a:pt x="2451498" y="548787"/>
                  <a:pt x="2451498" y="1225750"/>
                </a:cubicBezTo>
                <a:cubicBezTo>
                  <a:pt x="2451498" y="1902713"/>
                  <a:pt x="1902711" y="2451500"/>
                  <a:pt x="1225749" y="2451500"/>
                </a:cubicBezTo>
                <a:cubicBezTo>
                  <a:pt x="548787" y="2451500"/>
                  <a:pt x="0" y="1902713"/>
                  <a:pt x="0" y="1225750"/>
                </a:cubicBezTo>
                <a:cubicBezTo>
                  <a:pt x="0" y="548787"/>
                  <a:pt x="548787" y="0"/>
                  <a:pt x="122574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990600" dist="863600" dir="8100000" sx="93000" sy="93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33333E-6 L 0 0.561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2.96296E-6 L -8.33333E-7 0.7541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4" grpId="0" animBg="1"/>
      <p:bldP spid="4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47E630E8-EC49-4723-9C01-FD6E088BC43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" y="1030516"/>
            <a:ext cx="3854448" cy="239848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703B12C0-3E74-4A9A-BA87-70443300152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37551" y="1030516"/>
            <a:ext cx="3854450" cy="239848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38C35DDE-2AC7-47DB-A225-A29B9BD62EC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-1" y="3429001"/>
            <a:ext cx="3854448" cy="239848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6578B10-D734-41D4-A594-F0153689E1F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54448" y="3429001"/>
            <a:ext cx="4483102" cy="239848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FB670878-3F48-419F-B4CA-0CA642F4552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37551" y="3429001"/>
            <a:ext cx="3854450" cy="239848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24C9A8E6-553F-43B0-A38C-03BC52E997A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570939" y="664094"/>
            <a:ext cx="5050122" cy="3012360"/>
          </a:xfrm>
          <a:prstGeom prst="roundRect">
            <a:avLst>
              <a:gd name="adj" fmla="val 22786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solidFill>
              <a:schemeClr val="bg1"/>
            </a:solidFill>
          </a:ln>
          <a:effectLst>
            <a:outerShdw blurRad="1028700" dist="1117600" dir="8100000" sx="92000" sy="92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3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0.5090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2.91667E-6 0.63704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2.91667E-6 0.63704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2.91667E-6 0.63704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17" grpId="0" animBg="1"/>
      <p:bldP spid="17" grpId="1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6A417A6-8985-4BCD-8FA6-EF4971B7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899" y="225644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3F5D838-C860-40C8-B637-ADF94486D5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5025" y="-1445342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033714C-F9BF-4D88-A3ED-6D92429D90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2899" y="3567616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A094AB5-6B64-4762-AA83-66D3BF83F7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5025" y="5238602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058B0A4-94CF-41B9-A823-02FE12EA0B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5025" y="1896630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C55EC17-36EB-450F-A5C0-3EB468AC9C7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31076" y="225644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30A98F4-2DAE-43B4-8A6A-00781318D4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31076" y="3567616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5674B7C-830D-421F-8A0C-2538ACC544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03201" y="-1445342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51CBD6-4BD6-46EA-8718-2A1E5CE8EC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3201" y="5238602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63F599D-2500-45FA-81CC-DB75058C858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3201" y="1896630"/>
            <a:ext cx="2645899" cy="3064740"/>
          </a:xfrm>
          <a:prstGeom prst="roundRect">
            <a:avLst>
              <a:gd name="adj" fmla="val 19372"/>
            </a:avLst>
          </a:prstGeom>
          <a:solidFill>
            <a:schemeClr val="bg1">
              <a:lumMod val="65000"/>
              <a:alpha val="10000"/>
            </a:schemeClr>
          </a:solidFill>
          <a:ln w="1651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pPr marL="0" lvl="0" indent="0">
              <a:buNone/>
            </a:pPr>
            <a:r>
              <a:rPr lang="en-US" dirty="0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72788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3.75E-6 0.4020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9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3.75E-6 0.4020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5.55112E-17 L 1.45833E-6 0.46713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-5.55112E-17 L 1.45833E-6 0.46713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0 L 1.45833E-6 0.53287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0 L 1.45833E-6 0.5328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4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14000" decel="86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1.48148E-6 L 1.45833E-6 0.60648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14000" decel="86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1.48148E-6 L 1.45833E-6 0.60648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accel="14000" decel="86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1.48148E-6 L 1.45833E-6 0.70741 " pathEditMode="relative" rAng="0" ptsTypes="AA">
                                      <p:cBhvr>
                                        <p:cTn id="4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37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14000" decel="86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1.48148E-6 L 1.45833E-6 0.70741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2" grpId="0" animBg="1"/>
      <p:bldP spid="22" grpId="1" animBg="1"/>
      <p:bldP spid="23" grpId="0" animBg="1"/>
      <p:bldP spid="23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4FB9123-BC8D-4EB9-84AF-C9F5D0AA4B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75852" y="885922"/>
            <a:ext cx="1611188" cy="1611188"/>
          </a:xfrm>
          <a:custGeom>
            <a:avLst/>
            <a:gdLst>
              <a:gd name="connsiteX0" fmla="*/ 805594 w 1611188"/>
              <a:gd name="connsiteY0" fmla="*/ 0 h 1611188"/>
              <a:gd name="connsiteX1" fmla="*/ 1611188 w 1611188"/>
              <a:gd name="connsiteY1" fmla="*/ 805594 h 1611188"/>
              <a:gd name="connsiteX2" fmla="*/ 805594 w 1611188"/>
              <a:gd name="connsiteY2" fmla="*/ 1611188 h 1611188"/>
              <a:gd name="connsiteX3" fmla="*/ 0 w 1611188"/>
              <a:gd name="connsiteY3" fmla="*/ 805594 h 1611188"/>
              <a:gd name="connsiteX4" fmla="*/ 805594 w 1611188"/>
              <a:gd name="connsiteY4" fmla="*/ 0 h 16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188" h="1611188">
                <a:moveTo>
                  <a:pt x="805594" y="0"/>
                </a:moveTo>
                <a:cubicBezTo>
                  <a:pt x="1250511" y="0"/>
                  <a:pt x="1611188" y="360677"/>
                  <a:pt x="1611188" y="805594"/>
                </a:cubicBezTo>
                <a:cubicBezTo>
                  <a:pt x="1611188" y="1250511"/>
                  <a:pt x="1250511" y="1611188"/>
                  <a:pt x="805594" y="1611188"/>
                </a:cubicBezTo>
                <a:cubicBezTo>
                  <a:pt x="360677" y="1611188"/>
                  <a:pt x="0" y="1250511"/>
                  <a:pt x="0" y="805594"/>
                </a:cubicBezTo>
                <a:cubicBezTo>
                  <a:pt x="0" y="360677"/>
                  <a:pt x="360677" y="0"/>
                  <a:pt x="80559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09CC08-4FFE-49F5-AD49-6A0D7401E3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75852" y="2623407"/>
            <a:ext cx="1611188" cy="1611188"/>
          </a:xfrm>
          <a:custGeom>
            <a:avLst/>
            <a:gdLst>
              <a:gd name="connsiteX0" fmla="*/ 805594 w 1611188"/>
              <a:gd name="connsiteY0" fmla="*/ 0 h 1611188"/>
              <a:gd name="connsiteX1" fmla="*/ 1611188 w 1611188"/>
              <a:gd name="connsiteY1" fmla="*/ 805594 h 1611188"/>
              <a:gd name="connsiteX2" fmla="*/ 805594 w 1611188"/>
              <a:gd name="connsiteY2" fmla="*/ 1611188 h 1611188"/>
              <a:gd name="connsiteX3" fmla="*/ 0 w 1611188"/>
              <a:gd name="connsiteY3" fmla="*/ 805594 h 1611188"/>
              <a:gd name="connsiteX4" fmla="*/ 805594 w 1611188"/>
              <a:gd name="connsiteY4" fmla="*/ 0 h 16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188" h="1611188">
                <a:moveTo>
                  <a:pt x="805594" y="0"/>
                </a:moveTo>
                <a:cubicBezTo>
                  <a:pt x="1250511" y="0"/>
                  <a:pt x="1611188" y="360677"/>
                  <a:pt x="1611188" y="805594"/>
                </a:cubicBezTo>
                <a:cubicBezTo>
                  <a:pt x="1611188" y="1250511"/>
                  <a:pt x="1250511" y="1611188"/>
                  <a:pt x="805594" y="1611188"/>
                </a:cubicBezTo>
                <a:cubicBezTo>
                  <a:pt x="360677" y="1611188"/>
                  <a:pt x="0" y="1250511"/>
                  <a:pt x="0" y="805594"/>
                </a:cubicBezTo>
                <a:cubicBezTo>
                  <a:pt x="0" y="360677"/>
                  <a:pt x="360677" y="0"/>
                  <a:pt x="80559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54ABAC1-4A4F-42F7-B901-E9E760482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5852" y="4360891"/>
            <a:ext cx="1611188" cy="1611188"/>
          </a:xfrm>
          <a:custGeom>
            <a:avLst/>
            <a:gdLst>
              <a:gd name="connsiteX0" fmla="*/ 805594 w 1611188"/>
              <a:gd name="connsiteY0" fmla="*/ 0 h 1611188"/>
              <a:gd name="connsiteX1" fmla="*/ 1611188 w 1611188"/>
              <a:gd name="connsiteY1" fmla="*/ 805594 h 1611188"/>
              <a:gd name="connsiteX2" fmla="*/ 805594 w 1611188"/>
              <a:gd name="connsiteY2" fmla="*/ 1611188 h 1611188"/>
              <a:gd name="connsiteX3" fmla="*/ 0 w 1611188"/>
              <a:gd name="connsiteY3" fmla="*/ 805594 h 1611188"/>
              <a:gd name="connsiteX4" fmla="*/ 805594 w 1611188"/>
              <a:gd name="connsiteY4" fmla="*/ 0 h 16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188" h="1611188">
                <a:moveTo>
                  <a:pt x="805594" y="0"/>
                </a:moveTo>
                <a:cubicBezTo>
                  <a:pt x="1250511" y="0"/>
                  <a:pt x="1611188" y="360677"/>
                  <a:pt x="1611188" y="805594"/>
                </a:cubicBezTo>
                <a:cubicBezTo>
                  <a:pt x="1611188" y="1250511"/>
                  <a:pt x="1250511" y="1611188"/>
                  <a:pt x="805594" y="1611188"/>
                </a:cubicBezTo>
                <a:cubicBezTo>
                  <a:pt x="360677" y="1611188"/>
                  <a:pt x="0" y="1250511"/>
                  <a:pt x="0" y="805594"/>
                </a:cubicBezTo>
                <a:cubicBezTo>
                  <a:pt x="0" y="360677"/>
                  <a:pt x="360677" y="0"/>
                  <a:pt x="80559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24A6513-2F84-432A-83D1-E8BB919547C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15752" y="1754664"/>
            <a:ext cx="1611188" cy="1611188"/>
          </a:xfrm>
          <a:custGeom>
            <a:avLst/>
            <a:gdLst>
              <a:gd name="connsiteX0" fmla="*/ 805594 w 1611188"/>
              <a:gd name="connsiteY0" fmla="*/ 0 h 1611188"/>
              <a:gd name="connsiteX1" fmla="*/ 1611188 w 1611188"/>
              <a:gd name="connsiteY1" fmla="*/ 805594 h 1611188"/>
              <a:gd name="connsiteX2" fmla="*/ 805594 w 1611188"/>
              <a:gd name="connsiteY2" fmla="*/ 1611188 h 1611188"/>
              <a:gd name="connsiteX3" fmla="*/ 0 w 1611188"/>
              <a:gd name="connsiteY3" fmla="*/ 805594 h 1611188"/>
              <a:gd name="connsiteX4" fmla="*/ 805594 w 1611188"/>
              <a:gd name="connsiteY4" fmla="*/ 0 h 16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188" h="1611188">
                <a:moveTo>
                  <a:pt x="805594" y="0"/>
                </a:moveTo>
                <a:cubicBezTo>
                  <a:pt x="1250511" y="0"/>
                  <a:pt x="1611188" y="360677"/>
                  <a:pt x="1611188" y="805594"/>
                </a:cubicBezTo>
                <a:cubicBezTo>
                  <a:pt x="1611188" y="1250511"/>
                  <a:pt x="1250511" y="1611188"/>
                  <a:pt x="805594" y="1611188"/>
                </a:cubicBezTo>
                <a:cubicBezTo>
                  <a:pt x="360677" y="1611188"/>
                  <a:pt x="0" y="1250511"/>
                  <a:pt x="0" y="805594"/>
                </a:cubicBezTo>
                <a:cubicBezTo>
                  <a:pt x="0" y="360677"/>
                  <a:pt x="360677" y="0"/>
                  <a:pt x="80559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07C9050-2A27-43B7-BBCE-E737B55EDE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752" y="3492149"/>
            <a:ext cx="1611188" cy="1611188"/>
          </a:xfrm>
          <a:custGeom>
            <a:avLst/>
            <a:gdLst>
              <a:gd name="connsiteX0" fmla="*/ 805594 w 1611188"/>
              <a:gd name="connsiteY0" fmla="*/ 0 h 1611188"/>
              <a:gd name="connsiteX1" fmla="*/ 1611188 w 1611188"/>
              <a:gd name="connsiteY1" fmla="*/ 805594 h 1611188"/>
              <a:gd name="connsiteX2" fmla="*/ 805594 w 1611188"/>
              <a:gd name="connsiteY2" fmla="*/ 1611188 h 1611188"/>
              <a:gd name="connsiteX3" fmla="*/ 0 w 1611188"/>
              <a:gd name="connsiteY3" fmla="*/ 805594 h 1611188"/>
              <a:gd name="connsiteX4" fmla="*/ 805594 w 1611188"/>
              <a:gd name="connsiteY4" fmla="*/ 0 h 16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188" h="1611188">
                <a:moveTo>
                  <a:pt x="805594" y="0"/>
                </a:moveTo>
                <a:cubicBezTo>
                  <a:pt x="1250511" y="0"/>
                  <a:pt x="1611188" y="360677"/>
                  <a:pt x="1611188" y="805594"/>
                </a:cubicBezTo>
                <a:cubicBezTo>
                  <a:pt x="1611188" y="1250511"/>
                  <a:pt x="1250511" y="1611188"/>
                  <a:pt x="805594" y="1611188"/>
                </a:cubicBezTo>
                <a:cubicBezTo>
                  <a:pt x="360677" y="1611188"/>
                  <a:pt x="0" y="1250511"/>
                  <a:pt x="0" y="805594"/>
                </a:cubicBezTo>
                <a:cubicBezTo>
                  <a:pt x="0" y="360677"/>
                  <a:pt x="360677" y="0"/>
                  <a:pt x="80559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1D87FEF-8CC5-44A3-8EA3-B9C600A444D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55652" y="2623407"/>
            <a:ext cx="1611188" cy="1611188"/>
          </a:xfrm>
          <a:custGeom>
            <a:avLst/>
            <a:gdLst>
              <a:gd name="connsiteX0" fmla="*/ 805594 w 1611188"/>
              <a:gd name="connsiteY0" fmla="*/ 0 h 1611188"/>
              <a:gd name="connsiteX1" fmla="*/ 1611188 w 1611188"/>
              <a:gd name="connsiteY1" fmla="*/ 805594 h 1611188"/>
              <a:gd name="connsiteX2" fmla="*/ 805594 w 1611188"/>
              <a:gd name="connsiteY2" fmla="*/ 1611188 h 1611188"/>
              <a:gd name="connsiteX3" fmla="*/ 0 w 1611188"/>
              <a:gd name="connsiteY3" fmla="*/ 805594 h 1611188"/>
              <a:gd name="connsiteX4" fmla="*/ 805594 w 1611188"/>
              <a:gd name="connsiteY4" fmla="*/ 0 h 161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188" h="1611188">
                <a:moveTo>
                  <a:pt x="805594" y="0"/>
                </a:moveTo>
                <a:cubicBezTo>
                  <a:pt x="1250511" y="0"/>
                  <a:pt x="1611188" y="360677"/>
                  <a:pt x="1611188" y="805594"/>
                </a:cubicBezTo>
                <a:cubicBezTo>
                  <a:pt x="1611188" y="1250511"/>
                  <a:pt x="1250511" y="1611188"/>
                  <a:pt x="805594" y="1611188"/>
                </a:cubicBezTo>
                <a:cubicBezTo>
                  <a:pt x="360677" y="1611188"/>
                  <a:pt x="0" y="1250511"/>
                  <a:pt x="0" y="805594"/>
                </a:cubicBezTo>
                <a:cubicBezTo>
                  <a:pt x="0" y="360677"/>
                  <a:pt x="360677" y="0"/>
                  <a:pt x="805594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1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0 L 2.70833E-6 0.4481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0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0 L 2.70833E-6 0.44815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0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7.40741E-7 L 2.70833E-6 0.55463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7.40741E-7 L 2.70833E-6 0.55463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3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7.40741E-7 L 2.70833E-6 0.55463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0F1AE85F-5C1D-49D2-B515-7B4770605C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98700" y="-368303"/>
            <a:ext cx="7594600" cy="7594606"/>
          </a:xfrm>
          <a:custGeom>
            <a:avLst/>
            <a:gdLst>
              <a:gd name="connsiteX0" fmla="*/ 2390773 w 4781546"/>
              <a:gd name="connsiteY0" fmla="*/ 0 h 4781550"/>
              <a:gd name="connsiteX1" fmla="*/ 4781546 w 4781546"/>
              <a:gd name="connsiteY1" fmla="*/ 2390775 h 4781550"/>
              <a:gd name="connsiteX2" fmla="*/ 2390773 w 4781546"/>
              <a:gd name="connsiteY2" fmla="*/ 4781550 h 4781550"/>
              <a:gd name="connsiteX3" fmla="*/ 0 w 4781546"/>
              <a:gd name="connsiteY3" fmla="*/ 2390775 h 4781550"/>
              <a:gd name="connsiteX4" fmla="*/ 2390773 w 4781546"/>
              <a:gd name="connsiteY4" fmla="*/ 0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1546" h="4781550">
                <a:moveTo>
                  <a:pt x="2390773" y="0"/>
                </a:moveTo>
                <a:cubicBezTo>
                  <a:pt x="3711160" y="0"/>
                  <a:pt x="4781546" y="1070386"/>
                  <a:pt x="4781546" y="2390775"/>
                </a:cubicBezTo>
                <a:cubicBezTo>
                  <a:pt x="4781546" y="3711164"/>
                  <a:pt x="3711160" y="4781550"/>
                  <a:pt x="2390773" y="4781550"/>
                </a:cubicBezTo>
                <a:cubicBezTo>
                  <a:pt x="1070386" y="4781550"/>
                  <a:pt x="0" y="3711164"/>
                  <a:pt x="0" y="2390775"/>
                </a:cubicBezTo>
                <a:cubicBezTo>
                  <a:pt x="0" y="1070386"/>
                  <a:pt x="1070386" y="0"/>
                  <a:pt x="2390773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4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1273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BD73BDB9-18F9-4489-BF75-E2B2D0A39CE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20700000">
            <a:off x="2460149" y="3007790"/>
            <a:ext cx="2181233" cy="2181225"/>
          </a:xfrm>
          <a:prstGeom prst="roundRect">
            <a:avLst>
              <a:gd name="adj" fmla="val 20476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ECAB508C-C152-4A8E-A334-BCE20EAC343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rot="20700000">
            <a:off x="5627888" y="3549730"/>
            <a:ext cx="2181233" cy="2181225"/>
          </a:xfrm>
          <a:prstGeom prst="roundRect">
            <a:avLst>
              <a:gd name="adj" fmla="val 20476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D5F73DF4-2DB2-4178-96AD-FFF0DE9B147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 rot="20700000">
            <a:off x="8142622" y="2469473"/>
            <a:ext cx="2181233" cy="2181225"/>
          </a:xfrm>
          <a:prstGeom prst="roundRect">
            <a:avLst>
              <a:gd name="adj" fmla="val 20476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6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3.7037E-7 L -1.66667E-6 0.5023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2.96296E-6 L -1.66667E-6 0.67454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8356E0F9-2719-40EB-BCBC-D93D1CC6C53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99731" y="2215301"/>
            <a:ext cx="3192542" cy="3709448"/>
          </a:xfrm>
          <a:prstGeom prst="roundRect">
            <a:avLst>
              <a:gd name="adj" fmla="val 17523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>
            <a:outerShdw blurRad="1130300" dist="990600" dir="8100000" sx="90000" sy="90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BC19C1-622B-4255-9E9D-C6ABA541B2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53111" y="2691265"/>
            <a:ext cx="3558168" cy="1063625"/>
          </a:xfrm>
          <a:prstGeom prst="round2SameRect">
            <a:avLst>
              <a:gd name="adj1" fmla="val 21443"/>
              <a:gd name="adj2" fmla="val 11642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83CFCE-BDC4-44F3-AEB5-A91FE3C4482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80723" y="4641850"/>
            <a:ext cx="3558168" cy="1063625"/>
          </a:xfrm>
          <a:prstGeom prst="round2SameRect">
            <a:avLst>
              <a:gd name="adj1" fmla="val 21443"/>
              <a:gd name="adj2" fmla="val 11642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041AF3-B4AD-4219-8D1A-18B4EF386F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53111" y="740678"/>
            <a:ext cx="3558168" cy="1063625"/>
          </a:xfrm>
          <a:prstGeom prst="round2SameRect">
            <a:avLst>
              <a:gd name="adj1" fmla="val 21443"/>
              <a:gd name="adj2" fmla="val 11642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652E56-1E06-48B6-9E06-5A54A7C3CB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80723" y="2691264"/>
            <a:ext cx="3558168" cy="1063625"/>
          </a:xfrm>
          <a:prstGeom prst="round2SameRect">
            <a:avLst>
              <a:gd name="adj1" fmla="val 21443"/>
              <a:gd name="adj2" fmla="val 11642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223B508-673D-46AC-B7DF-14D403F6981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53111" y="4641850"/>
            <a:ext cx="3558168" cy="1063625"/>
          </a:xfrm>
          <a:prstGeom prst="round2SameRect">
            <a:avLst>
              <a:gd name="adj1" fmla="val 21443"/>
              <a:gd name="adj2" fmla="val 11642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8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54AF936-A4B4-413D-A7ED-40C714AFCF33}"/>
              </a:ext>
            </a:extLst>
          </p:cNvPr>
          <p:cNvSpPr/>
          <p:nvPr userDrawn="1"/>
        </p:nvSpPr>
        <p:spPr>
          <a:xfrm>
            <a:off x="-1765301" y="0"/>
            <a:ext cx="25283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  <a:gs pos="61932">
                <a:schemeClr val="accent3"/>
              </a:gs>
              <a:gs pos="38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Montserrat" pitchFamily="2" charset="-5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156A02-CD2D-428B-9B5D-8C677CD84E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355387 w 12192000"/>
              <a:gd name="connsiteY0" fmla="*/ 3428486 h 6858000"/>
              <a:gd name="connsiteX1" fmla="*/ 8355387 w 12192000"/>
              <a:gd name="connsiteY1" fmla="*/ 3435735 h 6858000"/>
              <a:gd name="connsiteX2" fmla="*/ 9201750 w 12192000"/>
              <a:gd name="connsiteY2" fmla="*/ 4320119 h 6858000"/>
              <a:gd name="connsiteX3" fmla="*/ 10045701 w 12192000"/>
              <a:gd name="connsiteY3" fmla="*/ 3430903 h 6858000"/>
              <a:gd name="connsiteX4" fmla="*/ 10043290 w 12192000"/>
              <a:gd name="connsiteY4" fmla="*/ 3428486 h 6858000"/>
              <a:gd name="connsiteX5" fmla="*/ 9638193 w 12192000"/>
              <a:gd name="connsiteY5" fmla="*/ 3428486 h 6858000"/>
              <a:gd name="connsiteX6" fmla="*/ 9199338 w 12192000"/>
              <a:gd name="connsiteY6" fmla="*/ 3911756 h 6858000"/>
              <a:gd name="connsiteX7" fmla="*/ 8762895 w 12192000"/>
              <a:gd name="connsiteY7" fmla="*/ 3433319 h 6858000"/>
              <a:gd name="connsiteX8" fmla="*/ 8762895 w 12192000"/>
              <a:gd name="connsiteY8" fmla="*/ 3428486 h 6858000"/>
              <a:gd name="connsiteX9" fmla="*/ 8355387 w 12192000"/>
              <a:gd name="connsiteY9" fmla="*/ 3428486 h 6858000"/>
              <a:gd name="connsiteX10" fmla="*/ 7841983 w 12192000"/>
              <a:gd name="connsiteY10" fmla="*/ 2549476 h 6858000"/>
              <a:gd name="connsiteX11" fmla="*/ 6916383 w 12192000"/>
              <a:gd name="connsiteY11" fmla="*/ 3428485 h 6858000"/>
              <a:gd name="connsiteX12" fmla="*/ 7328564 w 12192000"/>
              <a:gd name="connsiteY12" fmla="*/ 3428485 h 6858000"/>
              <a:gd name="connsiteX13" fmla="*/ 7849214 w 12192000"/>
              <a:gd name="connsiteY13" fmla="*/ 2957587 h 6858000"/>
              <a:gd name="connsiteX14" fmla="*/ 8355401 w 12192000"/>
              <a:gd name="connsiteY14" fmla="*/ 3428485 h 6858000"/>
              <a:gd name="connsiteX15" fmla="*/ 8762761 w 12192000"/>
              <a:gd name="connsiteY15" fmla="*/ 3428485 h 6858000"/>
              <a:gd name="connsiteX16" fmla="*/ 7841983 w 12192000"/>
              <a:gd name="connsiteY16" fmla="*/ 2549476 h 6858000"/>
              <a:gd name="connsiteX17" fmla="*/ 4508173 w 12192000"/>
              <a:gd name="connsiteY17" fmla="*/ 2322265 h 6858000"/>
              <a:gd name="connsiteX18" fmla="*/ 3402646 w 12192000"/>
              <a:gd name="connsiteY18" fmla="*/ 3202733 h 6858000"/>
              <a:gd name="connsiteX19" fmla="*/ 3378580 w 12192000"/>
              <a:gd name="connsiteY19" fmla="*/ 3417903 h 6858000"/>
              <a:gd name="connsiteX20" fmla="*/ 3377154 w 12192000"/>
              <a:gd name="connsiteY20" fmla="*/ 3417903 h 6858000"/>
              <a:gd name="connsiteX21" fmla="*/ 2513929 w 12192000"/>
              <a:gd name="connsiteY21" fmla="*/ 4258905 h 6858000"/>
              <a:gd name="connsiteX22" fmla="*/ 1672406 w 12192000"/>
              <a:gd name="connsiteY22" fmla="*/ 3427570 h 6858000"/>
              <a:gd name="connsiteX23" fmla="*/ 1262496 w 12192000"/>
              <a:gd name="connsiteY23" fmla="*/ 3427570 h 6858000"/>
              <a:gd name="connsiteX24" fmla="*/ 2525986 w 12192000"/>
              <a:gd name="connsiteY24" fmla="*/ 4672156 h 6858000"/>
              <a:gd name="connsiteX25" fmla="*/ 3758393 w 12192000"/>
              <a:gd name="connsiteY25" fmla="*/ 3675557 h 6858000"/>
              <a:gd name="connsiteX26" fmla="*/ 3786412 w 12192000"/>
              <a:gd name="connsiteY26" fmla="*/ 3428486 h 6858000"/>
              <a:gd name="connsiteX27" fmla="*/ 3787273 w 12192000"/>
              <a:gd name="connsiteY27" fmla="*/ 3428486 h 6858000"/>
              <a:gd name="connsiteX28" fmla="*/ 4515407 w 12192000"/>
              <a:gd name="connsiteY28" fmla="*/ 2730456 h 6858000"/>
              <a:gd name="connsiteX29" fmla="*/ 5229074 w 12192000"/>
              <a:gd name="connsiteY29" fmla="*/ 3428486 h 6858000"/>
              <a:gd name="connsiteX30" fmla="*/ 5228363 w 12192000"/>
              <a:gd name="connsiteY30" fmla="*/ 3428486 h 6858000"/>
              <a:gd name="connsiteX31" fmla="*/ 5228363 w 12192000"/>
              <a:gd name="connsiteY31" fmla="*/ 3455084 h 6858000"/>
              <a:gd name="connsiteX32" fmla="*/ 5228363 w 12192000"/>
              <a:gd name="connsiteY32" fmla="*/ 3457502 h 6858000"/>
              <a:gd name="connsiteX33" fmla="*/ 6277149 w 12192000"/>
              <a:gd name="connsiteY33" fmla="*/ 4511756 h 6858000"/>
              <a:gd name="connsiteX34" fmla="*/ 7328345 w 12192000"/>
              <a:gd name="connsiteY34" fmla="*/ 3435740 h 6858000"/>
              <a:gd name="connsiteX35" fmla="*/ 7328345 w 12192000"/>
              <a:gd name="connsiteY35" fmla="*/ 3428486 h 6858000"/>
              <a:gd name="connsiteX36" fmla="*/ 6916064 w 12192000"/>
              <a:gd name="connsiteY36" fmla="*/ 3428486 h 6858000"/>
              <a:gd name="connsiteX37" fmla="*/ 6916064 w 12192000"/>
              <a:gd name="connsiteY37" fmla="*/ 3435740 h 6858000"/>
              <a:gd name="connsiteX38" fmla="*/ 6274738 w 12192000"/>
              <a:gd name="connsiteY38" fmla="*/ 4098276 h 6858000"/>
              <a:gd name="connsiteX39" fmla="*/ 5643056 w 12192000"/>
              <a:gd name="connsiteY39" fmla="*/ 3435740 h 6858000"/>
              <a:gd name="connsiteX40" fmla="*/ 5643056 w 12192000"/>
              <a:gd name="connsiteY40" fmla="*/ 3428486 h 6858000"/>
              <a:gd name="connsiteX41" fmla="*/ 5643771 w 12192000"/>
              <a:gd name="connsiteY41" fmla="*/ 3428486 h 6858000"/>
              <a:gd name="connsiteX42" fmla="*/ 4508173 w 12192000"/>
              <a:gd name="connsiteY42" fmla="*/ 2322265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0 w 12192000"/>
              <a:gd name="connsiteY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192000" h="6858000">
                <a:moveTo>
                  <a:pt x="8355387" y="3428486"/>
                </a:moveTo>
                <a:cubicBezTo>
                  <a:pt x="8355387" y="3438152"/>
                  <a:pt x="8355387" y="3433319"/>
                  <a:pt x="8355387" y="3435735"/>
                </a:cubicBezTo>
                <a:cubicBezTo>
                  <a:pt x="8355387" y="3902091"/>
                  <a:pt x="8733959" y="4320119"/>
                  <a:pt x="9201750" y="4320119"/>
                </a:cubicBezTo>
                <a:cubicBezTo>
                  <a:pt x="9664717" y="4320119"/>
                  <a:pt x="10043290" y="3897258"/>
                  <a:pt x="10045701" y="3430903"/>
                </a:cubicBezTo>
                <a:cubicBezTo>
                  <a:pt x="10045701" y="3430903"/>
                  <a:pt x="10045701" y="3430903"/>
                  <a:pt x="10043290" y="3428486"/>
                </a:cubicBezTo>
                <a:cubicBezTo>
                  <a:pt x="10043290" y="3428486"/>
                  <a:pt x="10043290" y="3428486"/>
                  <a:pt x="9638193" y="3428486"/>
                </a:cubicBezTo>
                <a:cubicBezTo>
                  <a:pt x="9635782" y="3670121"/>
                  <a:pt x="9438056" y="3911756"/>
                  <a:pt x="9199338" y="3911756"/>
                </a:cubicBezTo>
                <a:cubicBezTo>
                  <a:pt x="8958209" y="3909340"/>
                  <a:pt x="8762895" y="3674954"/>
                  <a:pt x="8762895" y="3433319"/>
                </a:cubicBezTo>
                <a:lnTo>
                  <a:pt x="8762895" y="3428486"/>
                </a:lnTo>
                <a:cubicBezTo>
                  <a:pt x="8762895" y="3428486"/>
                  <a:pt x="8762895" y="3428486"/>
                  <a:pt x="8355387" y="3428486"/>
                </a:cubicBezTo>
                <a:close/>
                <a:moveTo>
                  <a:pt x="7841983" y="2549476"/>
                </a:moveTo>
                <a:cubicBezTo>
                  <a:pt x="7340616" y="2549476"/>
                  <a:pt x="6928435" y="2935854"/>
                  <a:pt x="6916383" y="3428485"/>
                </a:cubicBezTo>
                <a:cubicBezTo>
                  <a:pt x="6916383" y="3428485"/>
                  <a:pt x="6916383" y="3428485"/>
                  <a:pt x="7328564" y="3428485"/>
                </a:cubicBezTo>
                <a:cubicBezTo>
                  <a:pt x="7335795" y="3148361"/>
                  <a:pt x="7567195" y="2952758"/>
                  <a:pt x="7849214" y="2957587"/>
                </a:cubicBezTo>
                <a:cubicBezTo>
                  <a:pt x="8128822" y="2962417"/>
                  <a:pt x="8352991" y="3158021"/>
                  <a:pt x="8355401" y="3428485"/>
                </a:cubicBezTo>
                <a:cubicBezTo>
                  <a:pt x="8355401" y="3428485"/>
                  <a:pt x="8355401" y="3428485"/>
                  <a:pt x="8762761" y="3428485"/>
                </a:cubicBezTo>
                <a:cubicBezTo>
                  <a:pt x="8760351" y="2926194"/>
                  <a:pt x="8348170" y="2549476"/>
                  <a:pt x="7841983" y="2549476"/>
                </a:cubicBezTo>
                <a:close/>
                <a:moveTo>
                  <a:pt x="4508173" y="2322265"/>
                </a:moveTo>
                <a:cubicBezTo>
                  <a:pt x="3965991" y="2322265"/>
                  <a:pt x="3512415" y="2693962"/>
                  <a:pt x="3402646" y="3202733"/>
                </a:cubicBezTo>
                <a:lnTo>
                  <a:pt x="3378580" y="3417903"/>
                </a:lnTo>
                <a:lnTo>
                  <a:pt x="3377154" y="3417903"/>
                </a:lnTo>
                <a:cubicBezTo>
                  <a:pt x="3369920" y="3891571"/>
                  <a:pt x="2984122" y="4266155"/>
                  <a:pt x="2513929" y="4258905"/>
                </a:cubicBezTo>
                <a:cubicBezTo>
                  <a:pt x="2048560" y="4254071"/>
                  <a:pt x="1672406" y="3891571"/>
                  <a:pt x="1672406" y="3427570"/>
                </a:cubicBezTo>
                <a:cubicBezTo>
                  <a:pt x="1672406" y="3427570"/>
                  <a:pt x="1672406" y="3427570"/>
                  <a:pt x="1262496" y="3427570"/>
                </a:cubicBezTo>
                <a:cubicBezTo>
                  <a:pt x="1262496" y="4123571"/>
                  <a:pt x="1826726" y="4672156"/>
                  <a:pt x="2525986" y="4672156"/>
                </a:cubicBezTo>
                <a:cubicBezTo>
                  <a:pt x="3129399" y="4672156"/>
                  <a:pt x="3634968" y="4246595"/>
                  <a:pt x="3758393" y="3675557"/>
                </a:cubicBezTo>
                <a:lnTo>
                  <a:pt x="3786412" y="3428486"/>
                </a:lnTo>
                <a:lnTo>
                  <a:pt x="3787273" y="3428486"/>
                </a:lnTo>
                <a:cubicBezTo>
                  <a:pt x="3794506" y="3032372"/>
                  <a:pt x="4119996" y="2725625"/>
                  <a:pt x="4515407" y="2730456"/>
                </a:cubicBezTo>
                <a:cubicBezTo>
                  <a:pt x="4903583" y="2735287"/>
                  <a:pt x="5214607" y="3051695"/>
                  <a:pt x="5229074" y="3428486"/>
                </a:cubicBezTo>
                <a:lnTo>
                  <a:pt x="5228363" y="3428486"/>
                </a:lnTo>
                <a:cubicBezTo>
                  <a:pt x="5228363" y="3438158"/>
                  <a:pt x="5228363" y="3447830"/>
                  <a:pt x="5228363" y="3455084"/>
                </a:cubicBezTo>
                <a:cubicBezTo>
                  <a:pt x="5228363" y="3455084"/>
                  <a:pt x="5228363" y="3455084"/>
                  <a:pt x="5228363" y="3457502"/>
                </a:cubicBezTo>
                <a:cubicBezTo>
                  <a:pt x="5235596" y="4049916"/>
                  <a:pt x="5703330" y="4511756"/>
                  <a:pt x="6277149" y="4511756"/>
                </a:cubicBezTo>
                <a:cubicBezTo>
                  <a:pt x="6855789" y="4511756"/>
                  <a:pt x="7323523" y="4016063"/>
                  <a:pt x="7328345" y="3435740"/>
                </a:cubicBezTo>
                <a:cubicBezTo>
                  <a:pt x="7328345" y="3433322"/>
                  <a:pt x="7328345" y="3438158"/>
                  <a:pt x="7328345" y="3428486"/>
                </a:cubicBezTo>
                <a:cubicBezTo>
                  <a:pt x="7328345" y="3428486"/>
                  <a:pt x="7328345" y="3428486"/>
                  <a:pt x="6916064" y="3428486"/>
                </a:cubicBezTo>
                <a:cubicBezTo>
                  <a:pt x="6916064" y="3438158"/>
                  <a:pt x="6916064" y="3433322"/>
                  <a:pt x="6916064" y="3435740"/>
                </a:cubicBezTo>
                <a:cubicBezTo>
                  <a:pt x="6916064" y="3788770"/>
                  <a:pt x="6626744" y="4098276"/>
                  <a:pt x="6274738" y="4098276"/>
                </a:cubicBezTo>
                <a:cubicBezTo>
                  <a:pt x="5922732" y="4095858"/>
                  <a:pt x="5638233" y="3808114"/>
                  <a:pt x="5643056" y="3435740"/>
                </a:cubicBezTo>
                <a:cubicBezTo>
                  <a:pt x="5643056" y="3433322"/>
                  <a:pt x="5643056" y="3438158"/>
                  <a:pt x="5643056" y="3428486"/>
                </a:cubicBezTo>
                <a:lnTo>
                  <a:pt x="5643771" y="3428486"/>
                </a:lnTo>
                <a:cubicBezTo>
                  <a:pt x="5638949" y="2810162"/>
                  <a:pt x="5130220" y="2322265"/>
                  <a:pt x="4508173" y="232226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9000">
                <a:srgbClr val="F2F4F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Montserrat" pitchFamily="2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6AAC7-C7E6-41B5-8ED4-36817ECD66FB}"/>
              </a:ext>
            </a:extLst>
          </p:cNvPr>
          <p:cNvSpPr txBox="1"/>
          <p:nvPr userDrawn="1"/>
        </p:nvSpPr>
        <p:spPr>
          <a:xfrm rot="10800000" flipV="1">
            <a:off x="217419" y="6102874"/>
            <a:ext cx="545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0AEBF-B220-4BA3-8563-0790C126A9D5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31547C-587B-4C1B-80D8-1D816824027A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1.13959 0 " pathEditMode="relative" rAng="0" ptsTypes="AA">
                                      <p:cBhvr>
                                        <p:cTn id="6" dur="4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41F9C5-9688-457B-B3C5-AD888616A7E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80723" y="740678"/>
            <a:ext cx="3558168" cy="1063625"/>
          </a:xfrm>
          <a:prstGeom prst="round2SameRect">
            <a:avLst>
              <a:gd name="adj1" fmla="val 21443"/>
              <a:gd name="adj2" fmla="val 11642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351FD-454A-4C47-94ED-3DA6B7D180B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653111" y="2691264"/>
            <a:ext cx="3558168" cy="1063625"/>
          </a:xfrm>
          <a:prstGeom prst="round2SameRect">
            <a:avLst>
              <a:gd name="adj1" fmla="val 21443"/>
              <a:gd name="adj2" fmla="val 11642"/>
            </a:avLst>
          </a:pr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9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5C1894-33D1-417D-82A3-9946B5A70A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596676" y="0"/>
            <a:ext cx="6998648" cy="6858000"/>
          </a:xfrm>
          <a:custGeom>
            <a:avLst/>
            <a:gdLst>
              <a:gd name="connsiteX0" fmla="*/ 0 w 6998648"/>
              <a:gd name="connsiteY0" fmla="*/ 0 h 6858000"/>
              <a:gd name="connsiteX1" fmla="*/ 5154326 w 6998648"/>
              <a:gd name="connsiteY1" fmla="*/ 0 h 6858000"/>
              <a:gd name="connsiteX2" fmla="*/ 6998648 w 6998648"/>
              <a:gd name="connsiteY2" fmla="*/ 6858000 h 6858000"/>
              <a:gd name="connsiteX3" fmla="*/ 1844322 w 69986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8648" h="6858000">
                <a:moveTo>
                  <a:pt x="0" y="0"/>
                </a:moveTo>
                <a:lnTo>
                  <a:pt x="5154326" y="0"/>
                </a:lnTo>
                <a:lnTo>
                  <a:pt x="6998648" y="6858000"/>
                </a:lnTo>
                <a:lnTo>
                  <a:pt x="1844322" y="6858000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6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766 0.3106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1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9FE7169B-CFA7-4426-AABB-C5671726B305}"/>
              </a:ext>
            </a:extLst>
          </p:cNvPr>
          <p:cNvSpPr/>
          <p:nvPr userDrawn="1"/>
        </p:nvSpPr>
        <p:spPr>
          <a:xfrm>
            <a:off x="8140646" y="-1174176"/>
            <a:ext cx="3081797" cy="308179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996504-C16D-4AF5-A1B8-F76379323F6C}"/>
              </a:ext>
            </a:extLst>
          </p:cNvPr>
          <p:cNvSpPr/>
          <p:nvPr userDrawn="1"/>
        </p:nvSpPr>
        <p:spPr>
          <a:xfrm>
            <a:off x="9662316" y="-1369421"/>
            <a:ext cx="3393387" cy="33933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C62743-5F22-4B54-AC5A-5D532BCD4E03}"/>
              </a:ext>
            </a:extLst>
          </p:cNvPr>
          <p:cNvSpPr/>
          <p:nvPr userDrawn="1"/>
        </p:nvSpPr>
        <p:spPr>
          <a:xfrm>
            <a:off x="6776374" y="-1473781"/>
            <a:ext cx="3062742" cy="30627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9FA5DB-8599-41B0-8973-AD87EEDE065E}"/>
              </a:ext>
            </a:extLst>
          </p:cNvPr>
          <p:cNvSpPr/>
          <p:nvPr userDrawn="1"/>
        </p:nvSpPr>
        <p:spPr>
          <a:xfrm>
            <a:off x="6786075" y="-353562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9127C2-DD8C-4FF5-A010-21E347963410}"/>
              </a:ext>
            </a:extLst>
          </p:cNvPr>
          <p:cNvSpPr/>
          <p:nvPr userDrawn="1"/>
        </p:nvSpPr>
        <p:spPr>
          <a:xfrm>
            <a:off x="5033966" y="-1018387"/>
            <a:ext cx="3440496" cy="344049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FAA172-75D8-43AC-AC47-92B3456FBADE}"/>
              </a:ext>
            </a:extLst>
          </p:cNvPr>
          <p:cNvSpPr/>
          <p:nvPr userDrawn="1"/>
        </p:nvSpPr>
        <p:spPr>
          <a:xfrm>
            <a:off x="8939308" y="-548807"/>
            <a:ext cx="4771538" cy="477153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2A467D-01A2-4AB5-B165-791449FDECF0}"/>
              </a:ext>
            </a:extLst>
          </p:cNvPr>
          <p:cNvSpPr/>
          <p:nvPr userDrawn="1"/>
        </p:nvSpPr>
        <p:spPr>
          <a:xfrm>
            <a:off x="7845214" y="880525"/>
            <a:ext cx="3520902" cy="352089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A03DF40-B1F1-4B85-9C1E-7ACC7A16A341}"/>
              </a:ext>
            </a:extLst>
          </p:cNvPr>
          <p:cNvSpPr/>
          <p:nvPr userDrawn="1"/>
        </p:nvSpPr>
        <p:spPr>
          <a:xfrm>
            <a:off x="6203697" y="1194864"/>
            <a:ext cx="3608419" cy="36084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F7D278-0840-42FC-873B-AA1E87F77955}"/>
              </a:ext>
            </a:extLst>
          </p:cNvPr>
          <p:cNvSpPr/>
          <p:nvPr userDrawn="1"/>
        </p:nvSpPr>
        <p:spPr>
          <a:xfrm>
            <a:off x="9858087" y="1764506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64B63C-479B-4E50-A0CC-526C92B965AA}"/>
              </a:ext>
            </a:extLst>
          </p:cNvPr>
          <p:cNvSpPr/>
          <p:nvPr userDrawn="1"/>
        </p:nvSpPr>
        <p:spPr>
          <a:xfrm>
            <a:off x="10760579" y="3653918"/>
            <a:ext cx="2338466" cy="23384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4B4339-9536-422C-926F-494AC57355FF}"/>
              </a:ext>
            </a:extLst>
          </p:cNvPr>
          <p:cNvSpPr/>
          <p:nvPr userDrawn="1"/>
        </p:nvSpPr>
        <p:spPr>
          <a:xfrm>
            <a:off x="4900477" y="846687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8A12D16-FC01-4BEF-A660-6E10A3F916F1}"/>
              </a:ext>
            </a:extLst>
          </p:cNvPr>
          <p:cNvSpPr/>
          <p:nvPr userDrawn="1"/>
        </p:nvSpPr>
        <p:spPr>
          <a:xfrm>
            <a:off x="8690229" y="2745563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D76A8E-2638-428B-950F-F0E10A557C06}"/>
              </a:ext>
            </a:extLst>
          </p:cNvPr>
          <p:cNvSpPr/>
          <p:nvPr userDrawn="1"/>
        </p:nvSpPr>
        <p:spPr>
          <a:xfrm>
            <a:off x="7312906" y="276585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6888C7A-A572-49F5-809E-9D5F7C2E0CAD}"/>
              </a:ext>
            </a:extLst>
          </p:cNvPr>
          <p:cNvSpPr/>
          <p:nvPr userDrawn="1"/>
        </p:nvSpPr>
        <p:spPr>
          <a:xfrm>
            <a:off x="6427496" y="3155533"/>
            <a:ext cx="3573986" cy="35739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28C6B5-B4CC-4BD8-8FFF-0EEE71CD74DE}"/>
              </a:ext>
            </a:extLst>
          </p:cNvPr>
          <p:cNvSpPr/>
          <p:nvPr userDrawn="1"/>
        </p:nvSpPr>
        <p:spPr>
          <a:xfrm>
            <a:off x="4562474" y="2259527"/>
            <a:ext cx="3605846" cy="36058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CD471C7-CE5F-4E88-97D0-8F768FA98E92}"/>
              </a:ext>
            </a:extLst>
          </p:cNvPr>
          <p:cNvSpPr/>
          <p:nvPr userDrawn="1"/>
        </p:nvSpPr>
        <p:spPr>
          <a:xfrm>
            <a:off x="9846932" y="4421715"/>
            <a:ext cx="3407268" cy="34072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5E0A86D-CF85-4449-9516-D698D6691B80}"/>
              </a:ext>
            </a:extLst>
          </p:cNvPr>
          <p:cNvSpPr/>
          <p:nvPr userDrawn="1"/>
        </p:nvSpPr>
        <p:spPr>
          <a:xfrm>
            <a:off x="4804599" y="4007233"/>
            <a:ext cx="3932458" cy="3932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A8B66D-4BF9-4C2E-AEA4-35BF8EC183FD}"/>
              </a:ext>
            </a:extLst>
          </p:cNvPr>
          <p:cNvSpPr/>
          <p:nvPr userDrawn="1"/>
        </p:nvSpPr>
        <p:spPr>
          <a:xfrm>
            <a:off x="8329869" y="4386914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51A4B85-7143-4DBD-B313-C52362284B53}"/>
              </a:ext>
            </a:extLst>
          </p:cNvPr>
          <p:cNvSpPr/>
          <p:nvPr userDrawn="1"/>
        </p:nvSpPr>
        <p:spPr>
          <a:xfrm>
            <a:off x="6759421" y="4566772"/>
            <a:ext cx="3407268" cy="34072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B8C842-2855-4369-846D-1AEE19DC32CF}"/>
              </a:ext>
            </a:extLst>
          </p:cNvPr>
          <p:cNvSpPr/>
          <p:nvPr userDrawn="1"/>
        </p:nvSpPr>
        <p:spPr>
          <a:xfrm>
            <a:off x="6096000" y="1"/>
            <a:ext cx="6096001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23C3572-BAF3-4ABB-9170-743539511F4F}"/>
              </a:ext>
            </a:extLst>
          </p:cNvPr>
          <p:cNvSpPr/>
          <p:nvPr userDrawn="1"/>
        </p:nvSpPr>
        <p:spPr>
          <a:xfrm>
            <a:off x="4352822" y="1"/>
            <a:ext cx="17431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94461D23-5858-4EE1-8535-3C0F4421F9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00636" y="2010780"/>
            <a:ext cx="4274562" cy="2692352"/>
          </a:xfrm>
          <a:custGeom>
            <a:avLst/>
            <a:gdLst>
              <a:gd name="connsiteX0" fmla="*/ 0 w 4274562"/>
              <a:gd name="connsiteY0" fmla="*/ 0 h 2692352"/>
              <a:gd name="connsiteX1" fmla="*/ 4274562 w 4274562"/>
              <a:gd name="connsiteY1" fmla="*/ 0 h 2692352"/>
              <a:gd name="connsiteX2" fmla="*/ 4274562 w 4274562"/>
              <a:gd name="connsiteY2" fmla="*/ 2692352 h 2692352"/>
              <a:gd name="connsiteX3" fmla="*/ 0 w 4274562"/>
              <a:gd name="connsiteY3" fmla="*/ 2692352 h 269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4562" h="2692352">
                <a:moveTo>
                  <a:pt x="0" y="0"/>
                </a:moveTo>
                <a:lnTo>
                  <a:pt x="4274562" y="0"/>
                </a:lnTo>
                <a:lnTo>
                  <a:pt x="4274562" y="2692352"/>
                </a:lnTo>
                <a:lnTo>
                  <a:pt x="0" y="2692352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8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1000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1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81000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8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2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2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8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81000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8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 p14:presetBounceEnd="81000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81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4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4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81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81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5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 p14:presetBounceEnd="81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5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 p14:presetBounceEnd="81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81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6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6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8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81000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7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81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3" presetClass="path" presetSubtype="0" accel="14000" decel="86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5E-6 4.07407E-6 L -2.5E-6 0.39259 " pathEditMode="relative" rAng="0" ptsTypes="AA">
                                          <p:cBhvr>
                                            <p:cTn id="85" dur="1250" spd="-100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63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75" grpId="0" animBg="1"/>
          <p:bldP spid="7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3" presetClass="path" presetSubtype="0" accel="14000" decel="86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5E-6 4.07407E-6 L -2.5E-6 0.39259 " pathEditMode="relative" rAng="0" ptsTypes="AA">
                                          <p:cBhvr>
                                            <p:cTn id="85" dur="1250" spd="-100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63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75" grpId="0" animBg="1"/>
          <p:bldP spid="75" grpId="1" animBg="1"/>
        </p:bldLst>
      </p:timing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96338D7-80B8-448D-BA8E-8A13E65BC9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rot="20700000">
            <a:off x="6997081" y="1702870"/>
            <a:ext cx="3006889" cy="1893902"/>
          </a:xfrm>
          <a:custGeom>
            <a:avLst/>
            <a:gdLst>
              <a:gd name="connsiteX0" fmla="*/ 0 w 3006889"/>
              <a:gd name="connsiteY0" fmla="*/ 0 h 1893902"/>
              <a:gd name="connsiteX1" fmla="*/ 3006889 w 3006889"/>
              <a:gd name="connsiteY1" fmla="*/ 0 h 1893902"/>
              <a:gd name="connsiteX2" fmla="*/ 3006889 w 3006889"/>
              <a:gd name="connsiteY2" fmla="*/ 1893902 h 1893902"/>
              <a:gd name="connsiteX3" fmla="*/ 0 w 3006889"/>
              <a:gd name="connsiteY3" fmla="*/ 1893902 h 1893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6889" h="1893902">
                <a:moveTo>
                  <a:pt x="0" y="0"/>
                </a:moveTo>
                <a:lnTo>
                  <a:pt x="3006889" y="0"/>
                </a:lnTo>
                <a:lnTo>
                  <a:pt x="3006889" y="1893902"/>
                </a:lnTo>
                <a:lnTo>
                  <a:pt x="0" y="1893902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40EC8D-E248-410F-9A14-CE7061D3CF6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 rot="20700000">
            <a:off x="3877319" y="3462439"/>
            <a:ext cx="4557955" cy="2870846"/>
          </a:xfrm>
          <a:custGeom>
            <a:avLst/>
            <a:gdLst>
              <a:gd name="connsiteX0" fmla="*/ 0 w 4557955"/>
              <a:gd name="connsiteY0" fmla="*/ 0 h 2870846"/>
              <a:gd name="connsiteX1" fmla="*/ 4557955 w 4557955"/>
              <a:gd name="connsiteY1" fmla="*/ 0 h 2870846"/>
              <a:gd name="connsiteX2" fmla="*/ 4557955 w 4557955"/>
              <a:gd name="connsiteY2" fmla="*/ 2870846 h 2870846"/>
              <a:gd name="connsiteX3" fmla="*/ 0 w 4557955"/>
              <a:gd name="connsiteY3" fmla="*/ 2870846 h 287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7955" h="2870846">
                <a:moveTo>
                  <a:pt x="0" y="0"/>
                </a:moveTo>
                <a:lnTo>
                  <a:pt x="4557955" y="0"/>
                </a:lnTo>
                <a:lnTo>
                  <a:pt x="4557955" y="2870846"/>
                </a:lnTo>
                <a:lnTo>
                  <a:pt x="0" y="2870846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0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3.7037E-6 L 0.07331 0.4777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2388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-2.22222E-6 L 0.09349 0.6094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4" y="3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8CA90E5-4C2A-429A-AAEF-725098E788C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 rot="20700000">
            <a:off x="3798765" y="2799483"/>
            <a:ext cx="4670582" cy="2941784"/>
          </a:xfrm>
          <a:custGeom>
            <a:avLst/>
            <a:gdLst>
              <a:gd name="connsiteX0" fmla="*/ 0 w 4670582"/>
              <a:gd name="connsiteY0" fmla="*/ 0 h 2941784"/>
              <a:gd name="connsiteX1" fmla="*/ 4670582 w 4670582"/>
              <a:gd name="connsiteY1" fmla="*/ 0 h 2941784"/>
              <a:gd name="connsiteX2" fmla="*/ 4670582 w 4670582"/>
              <a:gd name="connsiteY2" fmla="*/ 2941784 h 2941784"/>
              <a:gd name="connsiteX3" fmla="*/ 0 w 4670582"/>
              <a:gd name="connsiteY3" fmla="*/ 2941784 h 29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0582" h="2941784">
                <a:moveTo>
                  <a:pt x="0" y="0"/>
                </a:moveTo>
                <a:lnTo>
                  <a:pt x="4670582" y="0"/>
                </a:lnTo>
                <a:lnTo>
                  <a:pt x="4670582" y="2941784"/>
                </a:lnTo>
                <a:lnTo>
                  <a:pt x="0" y="2941784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B559F12-1103-4C06-AB69-8DD4C1E8359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 rot="20700000">
            <a:off x="1295740" y="2788552"/>
            <a:ext cx="3071548" cy="1934627"/>
          </a:xfrm>
          <a:custGeom>
            <a:avLst/>
            <a:gdLst>
              <a:gd name="connsiteX0" fmla="*/ 0 w 3071548"/>
              <a:gd name="connsiteY0" fmla="*/ 0 h 1934627"/>
              <a:gd name="connsiteX1" fmla="*/ 3071548 w 3071548"/>
              <a:gd name="connsiteY1" fmla="*/ 0 h 1934627"/>
              <a:gd name="connsiteX2" fmla="*/ 3071548 w 3071548"/>
              <a:gd name="connsiteY2" fmla="*/ 1934627 h 1934627"/>
              <a:gd name="connsiteX3" fmla="*/ 0 w 3071548"/>
              <a:gd name="connsiteY3" fmla="*/ 1934627 h 193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1548" h="1934627">
                <a:moveTo>
                  <a:pt x="0" y="0"/>
                </a:moveTo>
                <a:lnTo>
                  <a:pt x="3071548" y="0"/>
                </a:lnTo>
                <a:lnTo>
                  <a:pt x="3071548" y="1934627"/>
                </a:lnTo>
                <a:lnTo>
                  <a:pt x="0" y="1934627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9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2.59259E-6 L 0.04323 0.2937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46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4.81481E-6 L 0.07175 0.487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 animBg="1"/>
      <p:bldP spid="23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FCA93D16-C49E-4325-B623-42FCE5DF91A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63596" y="3241827"/>
            <a:ext cx="2677294" cy="1686306"/>
          </a:xfrm>
          <a:custGeom>
            <a:avLst/>
            <a:gdLst>
              <a:gd name="connsiteX0" fmla="*/ 0 w 2677294"/>
              <a:gd name="connsiteY0" fmla="*/ 0 h 1686306"/>
              <a:gd name="connsiteX1" fmla="*/ 2677294 w 2677294"/>
              <a:gd name="connsiteY1" fmla="*/ 0 h 1686306"/>
              <a:gd name="connsiteX2" fmla="*/ 2677294 w 2677294"/>
              <a:gd name="connsiteY2" fmla="*/ 1686306 h 1686306"/>
              <a:gd name="connsiteX3" fmla="*/ 0 w 2677294"/>
              <a:gd name="connsiteY3" fmla="*/ 1686306 h 168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7294" h="1686306">
                <a:moveTo>
                  <a:pt x="0" y="0"/>
                </a:moveTo>
                <a:lnTo>
                  <a:pt x="2677294" y="0"/>
                </a:lnTo>
                <a:lnTo>
                  <a:pt x="2677294" y="1686306"/>
                </a:lnTo>
                <a:lnTo>
                  <a:pt x="0" y="1686306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461985F-7434-4ED0-9BD1-1C80A8266C2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963648" y="3241827"/>
            <a:ext cx="2677294" cy="1686306"/>
          </a:xfrm>
          <a:custGeom>
            <a:avLst/>
            <a:gdLst>
              <a:gd name="connsiteX0" fmla="*/ 0 w 2677294"/>
              <a:gd name="connsiteY0" fmla="*/ 0 h 1686306"/>
              <a:gd name="connsiteX1" fmla="*/ 2677294 w 2677294"/>
              <a:gd name="connsiteY1" fmla="*/ 0 h 1686306"/>
              <a:gd name="connsiteX2" fmla="*/ 2677294 w 2677294"/>
              <a:gd name="connsiteY2" fmla="*/ 1686306 h 1686306"/>
              <a:gd name="connsiteX3" fmla="*/ 0 w 2677294"/>
              <a:gd name="connsiteY3" fmla="*/ 1686306 h 168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7294" h="1686306">
                <a:moveTo>
                  <a:pt x="0" y="0"/>
                </a:moveTo>
                <a:lnTo>
                  <a:pt x="2677294" y="0"/>
                </a:lnTo>
                <a:lnTo>
                  <a:pt x="2677294" y="1686306"/>
                </a:lnTo>
                <a:lnTo>
                  <a:pt x="0" y="1686306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EB09C5D-EB1A-49FB-88D3-5EB3F61861E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8790" y="3515593"/>
            <a:ext cx="3591238" cy="2261957"/>
          </a:xfrm>
          <a:custGeom>
            <a:avLst/>
            <a:gdLst>
              <a:gd name="connsiteX0" fmla="*/ 0 w 3591238"/>
              <a:gd name="connsiteY0" fmla="*/ 0 h 2261957"/>
              <a:gd name="connsiteX1" fmla="*/ 3591238 w 3591238"/>
              <a:gd name="connsiteY1" fmla="*/ 0 h 2261957"/>
              <a:gd name="connsiteX2" fmla="*/ 3591238 w 3591238"/>
              <a:gd name="connsiteY2" fmla="*/ 2261957 h 2261957"/>
              <a:gd name="connsiteX3" fmla="*/ 0 w 3591238"/>
              <a:gd name="connsiteY3" fmla="*/ 2261957 h 226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1238" h="2261957">
                <a:moveTo>
                  <a:pt x="0" y="0"/>
                </a:moveTo>
                <a:lnTo>
                  <a:pt x="3591238" y="0"/>
                </a:lnTo>
                <a:lnTo>
                  <a:pt x="3591238" y="2261957"/>
                </a:lnTo>
                <a:lnTo>
                  <a:pt x="0" y="2261957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4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7.40741E-7 L -4.79167E-6 0.553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6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7.40741E-7 L -4.79167E-6 0.553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3.7037E-6 L -1.04167E-6 0.81134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6" grpId="0" animBg="1"/>
      <p:bldP spid="36" grpId="1" animBg="1"/>
      <p:bldP spid="40" grpId="0" animBg="1"/>
      <p:bldP spid="40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7622588-3F7A-4A13-B1E7-A46EF85BEAE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 rot="20700000">
            <a:off x="6652339" y="-382652"/>
            <a:ext cx="1782083" cy="3903076"/>
          </a:xfrm>
          <a:custGeom>
            <a:avLst/>
            <a:gdLst>
              <a:gd name="connsiteX0" fmla="*/ 185505 w 1782083"/>
              <a:gd name="connsiteY0" fmla="*/ 1 h 3903076"/>
              <a:gd name="connsiteX1" fmla="*/ 349120 w 1782083"/>
              <a:gd name="connsiteY1" fmla="*/ 1 h 3903076"/>
              <a:gd name="connsiteX2" fmla="*/ 383261 w 1782083"/>
              <a:gd name="connsiteY2" fmla="*/ 34227 h 3903076"/>
              <a:gd name="connsiteX3" fmla="*/ 383253 w 1782083"/>
              <a:gd name="connsiteY3" fmla="*/ 34979 h 3903076"/>
              <a:gd name="connsiteX4" fmla="*/ 491340 w 1782083"/>
              <a:gd name="connsiteY4" fmla="*/ 142515 h 3903076"/>
              <a:gd name="connsiteX5" fmla="*/ 1295194 w 1782083"/>
              <a:gd name="connsiteY5" fmla="*/ 142515 h 3903076"/>
              <a:gd name="connsiteX6" fmla="*/ 1402788 w 1782083"/>
              <a:gd name="connsiteY6" fmla="*/ 34979 h 3903076"/>
              <a:gd name="connsiteX7" fmla="*/ 1436921 w 1782083"/>
              <a:gd name="connsiteY7" fmla="*/ 622 h 3903076"/>
              <a:gd name="connsiteX8" fmla="*/ 1597691 w 1782083"/>
              <a:gd name="connsiteY8" fmla="*/ 622 h 3903076"/>
              <a:gd name="connsiteX9" fmla="*/ 1782083 w 1782083"/>
              <a:gd name="connsiteY9" fmla="*/ 185431 h 3903076"/>
              <a:gd name="connsiteX10" fmla="*/ 1782083 w 1782083"/>
              <a:gd name="connsiteY10" fmla="*/ 3717027 h 3903076"/>
              <a:gd name="connsiteX11" fmla="*/ 1596578 w 1782083"/>
              <a:gd name="connsiteY11" fmla="*/ 3903076 h 3903076"/>
              <a:gd name="connsiteX12" fmla="*/ 184886 w 1782083"/>
              <a:gd name="connsiteY12" fmla="*/ 3903076 h 3903076"/>
              <a:gd name="connsiteX13" fmla="*/ 0 w 1782083"/>
              <a:gd name="connsiteY13" fmla="*/ 3717027 h 3903076"/>
              <a:gd name="connsiteX14" fmla="*/ 0 w 1782083"/>
              <a:gd name="connsiteY14" fmla="*/ 185431 h 3903076"/>
              <a:gd name="connsiteX15" fmla="*/ 185505 w 1782083"/>
              <a:gd name="connsiteY15" fmla="*/ 1 h 390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82083" h="3903076">
                <a:moveTo>
                  <a:pt x="185505" y="1"/>
                </a:moveTo>
                <a:lnTo>
                  <a:pt x="349120" y="1"/>
                </a:lnTo>
                <a:cubicBezTo>
                  <a:pt x="367971" y="-3"/>
                  <a:pt x="383257" y="15320"/>
                  <a:pt x="383261" y="34227"/>
                </a:cubicBezTo>
                <a:cubicBezTo>
                  <a:pt x="383261" y="34477"/>
                  <a:pt x="383258" y="34727"/>
                  <a:pt x="383253" y="34979"/>
                </a:cubicBezTo>
                <a:cubicBezTo>
                  <a:pt x="383593" y="94566"/>
                  <a:pt x="431926" y="142653"/>
                  <a:pt x="491340" y="142515"/>
                </a:cubicBezTo>
                <a:lnTo>
                  <a:pt x="1295194" y="142515"/>
                </a:lnTo>
                <a:cubicBezTo>
                  <a:pt x="1354415" y="142380"/>
                  <a:pt x="1402448" y="94373"/>
                  <a:pt x="1402788" y="34979"/>
                </a:cubicBezTo>
                <a:cubicBezTo>
                  <a:pt x="1402788" y="16052"/>
                  <a:pt x="1418049" y="690"/>
                  <a:pt x="1436921" y="622"/>
                </a:cubicBezTo>
                <a:lnTo>
                  <a:pt x="1597691" y="622"/>
                </a:lnTo>
                <a:cubicBezTo>
                  <a:pt x="1699227" y="1230"/>
                  <a:pt x="1781408" y="83597"/>
                  <a:pt x="1782083" y="185431"/>
                </a:cubicBezTo>
                <a:lnTo>
                  <a:pt x="1782083" y="3717027"/>
                </a:lnTo>
                <a:cubicBezTo>
                  <a:pt x="1782083" y="3819779"/>
                  <a:pt x="1699029" y="3903076"/>
                  <a:pt x="1596578" y="3903076"/>
                </a:cubicBezTo>
                <a:lnTo>
                  <a:pt x="184886" y="3903076"/>
                </a:lnTo>
                <a:cubicBezTo>
                  <a:pt x="82676" y="3902734"/>
                  <a:pt x="0" y="3819536"/>
                  <a:pt x="0" y="3717027"/>
                </a:cubicBezTo>
                <a:lnTo>
                  <a:pt x="0" y="185431"/>
                </a:lnTo>
                <a:cubicBezTo>
                  <a:pt x="340" y="82921"/>
                  <a:pt x="83294" y="1"/>
                  <a:pt x="185505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EC8484BA-1099-445D-BB11-B87FEDA79B3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rot="20700000">
            <a:off x="4957877" y="2364388"/>
            <a:ext cx="1782083" cy="3903076"/>
          </a:xfrm>
          <a:custGeom>
            <a:avLst/>
            <a:gdLst>
              <a:gd name="connsiteX0" fmla="*/ 185505 w 1782083"/>
              <a:gd name="connsiteY0" fmla="*/ 1 h 3903076"/>
              <a:gd name="connsiteX1" fmla="*/ 349120 w 1782083"/>
              <a:gd name="connsiteY1" fmla="*/ 1 h 3903076"/>
              <a:gd name="connsiteX2" fmla="*/ 383261 w 1782083"/>
              <a:gd name="connsiteY2" fmla="*/ 34227 h 3903076"/>
              <a:gd name="connsiteX3" fmla="*/ 383253 w 1782083"/>
              <a:gd name="connsiteY3" fmla="*/ 34979 h 3903076"/>
              <a:gd name="connsiteX4" fmla="*/ 491340 w 1782083"/>
              <a:gd name="connsiteY4" fmla="*/ 142515 h 3903076"/>
              <a:gd name="connsiteX5" fmla="*/ 1295194 w 1782083"/>
              <a:gd name="connsiteY5" fmla="*/ 142515 h 3903076"/>
              <a:gd name="connsiteX6" fmla="*/ 1402788 w 1782083"/>
              <a:gd name="connsiteY6" fmla="*/ 34979 h 3903076"/>
              <a:gd name="connsiteX7" fmla="*/ 1436921 w 1782083"/>
              <a:gd name="connsiteY7" fmla="*/ 622 h 3903076"/>
              <a:gd name="connsiteX8" fmla="*/ 1597691 w 1782083"/>
              <a:gd name="connsiteY8" fmla="*/ 622 h 3903076"/>
              <a:gd name="connsiteX9" fmla="*/ 1782083 w 1782083"/>
              <a:gd name="connsiteY9" fmla="*/ 185431 h 3903076"/>
              <a:gd name="connsiteX10" fmla="*/ 1782083 w 1782083"/>
              <a:gd name="connsiteY10" fmla="*/ 3717027 h 3903076"/>
              <a:gd name="connsiteX11" fmla="*/ 1596578 w 1782083"/>
              <a:gd name="connsiteY11" fmla="*/ 3903076 h 3903076"/>
              <a:gd name="connsiteX12" fmla="*/ 184886 w 1782083"/>
              <a:gd name="connsiteY12" fmla="*/ 3903076 h 3903076"/>
              <a:gd name="connsiteX13" fmla="*/ 0 w 1782083"/>
              <a:gd name="connsiteY13" fmla="*/ 3717027 h 3903076"/>
              <a:gd name="connsiteX14" fmla="*/ 0 w 1782083"/>
              <a:gd name="connsiteY14" fmla="*/ 185431 h 3903076"/>
              <a:gd name="connsiteX15" fmla="*/ 185505 w 1782083"/>
              <a:gd name="connsiteY15" fmla="*/ 1 h 390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82083" h="3903076">
                <a:moveTo>
                  <a:pt x="185505" y="1"/>
                </a:moveTo>
                <a:lnTo>
                  <a:pt x="349120" y="1"/>
                </a:lnTo>
                <a:cubicBezTo>
                  <a:pt x="367971" y="-3"/>
                  <a:pt x="383257" y="15320"/>
                  <a:pt x="383261" y="34227"/>
                </a:cubicBezTo>
                <a:cubicBezTo>
                  <a:pt x="383261" y="34477"/>
                  <a:pt x="383258" y="34727"/>
                  <a:pt x="383253" y="34979"/>
                </a:cubicBezTo>
                <a:cubicBezTo>
                  <a:pt x="383593" y="94566"/>
                  <a:pt x="431926" y="142653"/>
                  <a:pt x="491340" y="142515"/>
                </a:cubicBezTo>
                <a:lnTo>
                  <a:pt x="1295194" y="142515"/>
                </a:lnTo>
                <a:cubicBezTo>
                  <a:pt x="1354415" y="142380"/>
                  <a:pt x="1402448" y="94373"/>
                  <a:pt x="1402788" y="34979"/>
                </a:cubicBezTo>
                <a:cubicBezTo>
                  <a:pt x="1402788" y="16052"/>
                  <a:pt x="1418049" y="690"/>
                  <a:pt x="1436921" y="622"/>
                </a:cubicBezTo>
                <a:lnTo>
                  <a:pt x="1597691" y="622"/>
                </a:lnTo>
                <a:cubicBezTo>
                  <a:pt x="1699227" y="1230"/>
                  <a:pt x="1781408" y="83597"/>
                  <a:pt x="1782083" y="185431"/>
                </a:cubicBezTo>
                <a:lnTo>
                  <a:pt x="1782083" y="3717027"/>
                </a:lnTo>
                <a:cubicBezTo>
                  <a:pt x="1782083" y="3819779"/>
                  <a:pt x="1699029" y="3903076"/>
                  <a:pt x="1596578" y="3903076"/>
                </a:cubicBezTo>
                <a:lnTo>
                  <a:pt x="184886" y="3903076"/>
                </a:lnTo>
                <a:cubicBezTo>
                  <a:pt x="82676" y="3902734"/>
                  <a:pt x="0" y="3819536"/>
                  <a:pt x="0" y="3717027"/>
                </a:cubicBezTo>
                <a:lnTo>
                  <a:pt x="0" y="185431"/>
                </a:lnTo>
                <a:cubicBezTo>
                  <a:pt x="340" y="82921"/>
                  <a:pt x="83294" y="1"/>
                  <a:pt x="185505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C399AAAF-B2DD-440D-A635-6F6D9DE834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rot="20700000">
            <a:off x="9493306" y="1149124"/>
            <a:ext cx="1782083" cy="3903076"/>
          </a:xfrm>
          <a:custGeom>
            <a:avLst/>
            <a:gdLst>
              <a:gd name="connsiteX0" fmla="*/ 185505 w 1782083"/>
              <a:gd name="connsiteY0" fmla="*/ 1 h 3903076"/>
              <a:gd name="connsiteX1" fmla="*/ 349120 w 1782083"/>
              <a:gd name="connsiteY1" fmla="*/ 1 h 3903076"/>
              <a:gd name="connsiteX2" fmla="*/ 383261 w 1782083"/>
              <a:gd name="connsiteY2" fmla="*/ 34227 h 3903076"/>
              <a:gd name="connsiteX3" fmla="*/ 383253 w 1782083"/>
              <a:gd name="connsiteY3" fmla="*/ 34979 h 3903076"/>
              <a:gd name="connsiteX4" fmla="*/ 491340 w 1782083"/>
              <a:gd name="connsiteY4" fmla="*/ 142515 h 3903076"/>
              <a:gd name="connsiteX5" fmla="*/ 1295194 w 1782083"/>
              <a:gd name="connsiteY5" fmla="*/ 142515 h 3903076"/>
              <a:gd name="connsiteX6" fmla="*/ 1402788 w 1782083"/>
              <a:gd name="connsiteY6" fmla="*/ 34979 h 3903076"/>
              <a:gd name="connsiteX7" fmla="*/ 1436921 w 1782083"/>
              <a:gd name="connsiteY7" fmla="*/ 622 h 3903076"/>
              <a:gd name="connsiteX8" fmla="*/ 1597691 w 1782083"/>
              <a:gd name="connsiteY8" fmla="*/ 622 h 3903076"/>
              <a:gd name="connsiteX9" fmla="*/ 1782083 w 1782083"/>
              <a:gd name="connsiteY9" fmla="*/ 185431 h 3903076"/>
              <a:gd name="connsiteX10" fmla="*/ 1782083 w 1782083"/>
              <a:gd name="connsiteY10" fmla="*/ 3717027 h 3903076"/>
              <a:gd name="connsiteX11" fmla="*/ 1596578 w 1782083"/>
              <a:gd name="connsiteY11" fmla="*/ 3903076 h 3903076"/>
              <a:gd name="connsiteX12" fmla="*/ 184886 w 1782083"/>
              <a:gd name="connsiteY12" fmla="*/ 3903076 h 3903076"/>
              <a:gd name="connsiteX13" fmla="*/ 0 w 1782083"/>
              <a:gd name="connsiteY13" fmla="*/ 3717027 h 3903076"/>
              <a:gd name="connsiteX14" fmla="*/ 0 w 1782083"/>
              <a:gd name="connsiteY14" fmla="*/ 185431 h 3903076"/>
              <a:gd name="connsiteX15" fmla="*/ 185505 w 1782083"/>
              <a:gd name="connsiteY15" fmla="*/ 1 h 390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82083" h="3903076">
                <a:moveTo>
                  <a:pt x="185505" y="1"/>
                </a:moveTo>
                <a:lnTo>
                  <a:pt x="349120" y="1"/>
                </a:lnTo>
                <a:cubicBezTo>
                  <a:pt x="367971" y="-3"/>
                  <a:pt x="383257" y="15320"/>
                  <a:pt x="383261" y="34227"/>
                </a:cubicBezTo>
                <a:cubicBezTo>
                  <a:pt x="383261" y="34477"/>
                  <a:pt x="383258" y="34727"/>
                  <a:pt x="383253" y="34979"/>
                </a:cubicBezTo>
                <a:cubicBezTo>
                  <a:pt x="383593" y="94566"/>
                  <a:pt x="431926" y="142653"/>
                  <a:pt x="491340" y="142515"/>
                </a:cubicBezTo>
                <a:lnTo>
                  <a:pt x="1295194" y="142515"/>
                </a:lnTo>
                <a:cubicBezTo>
                  <a:pt x="1354415" y="142380"/>
                  <a:pt x="1402448" y="94373"/>
                  <a:pt x="1402788" y="34979"/>
                </a:cubicBezTo>
                <a:cubicBezTo>
                  <a:pt x="1402788" y="16052"/>
                  <a:pt x="1418049" y="690"/>
                  <a:pt x="1436921" y="622"/>
                </a:cubicBezTo>
                <a:lnTo>
                  <a:pt x="1597691" y="622"/>
                </a:lnTo>
                <a:cubicBezTo>
                  <a:pt x="1699227" y="1230"/>
                  <a:pt x="1781408" y="83597"/>
                  <a:pt x="1782083" y="185431"/>
                </a:cubicBezTo>
                <a:lnTo>
                  <a:pt x="1782083" y="3717027"/>
                </a:lnTo>
                <a:cubicBezTo>
                  <a:pt x="1782083" y="3819779"/>
                  <a:pt x="1699029" y="3903076"/>
                  <a:pt x="1596578" y="3903076"/>
                </a:cubicBezTo>
                <a:lnTo>
                  <a:pt x="184886" y="3903076"/>
                </a:lnTo>
                <a:cubicBezTo>
                  <a:pt x="82676" y="3902734"/>
                  <a:pt x="0" y="3819536"/>
                  <a:pt x="0" y="3717027"/>
                </a:cubicBezTo>
                <a:lnTo>
                  <a:pt x="0" y="185431"/>
                </a:lnTo>
                <a:cubicBezTo>
                  <a:pt x="340" y="82921"/>
                  <a:pt x="83294" y="1"/>
                  <a:pt x="185505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2959E0E-91D5-4BB0-AA95-C4664D994D6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rot="20700000">
            <a:off x="7798844" y="3896165"/>
            <a:ext cx="1782083" cy="3903076"/>
          </a:xfrm>
          <a:custGeom>
            <a:avLst/>
            <a:gdLst>
              <a:gd name="connsiteX0" fmla="*/ 185505 w 1782083"/>
              <a:gd name="connsiteY0" fmla="*/ 1 h 3903076"/>
              <a:gd name="connsiteX1" fmla="*/ 349120 w 1782083"/>
              <a:gd name="connsiteY1" fmla="*/ 1 h 3903076"/>
              <a:gd name="connsiteX2" fmla="*/ 383261 w 1782083"/>
              <a:gd name="connsiteY2" fmla="*/ 34227 h 3903076"/>
              <a:gd name="connsiteX3" fmla="*/ 383253 w 1782083"/>
              <a:gd name="connsiteY3" fmla="*/ 34979 h 3903076"/>
              <a:gd name="connsiteX4" fmla="*/ 491340 w 1782083"/>
              <a:gd name="connsiteY4" fmla="*/ 142515 h 3903076"/>
              <a:gd name="connsiteX5" fmla="*/ 1295194 w 1782083"/>
              <a:gd name="connsiteY5" fmla="*/ 142515 h 3903076"/>
              <a:gd name="connsiteX6" fmla="*/ 1402788 w 1782083"/>
              <a:gd name="connsiteY6" fmla="*/ 34979 h 3903076"/>
              <a:gd name="connsiteX7" fmla="*/ 1436921 w 1782083"/>
              <a:gd name="connsiteY7" fmla="*/ 622 h 3903076"/>
              <a:gd name="connsiteX8" fmla="*/ 1597691 w 1782083"/>
              <a:gd name="connsiteY8" fmla="*/ 622 h 3903076"/>
              <a:gd name="connsiteX9" fmla="*/ 1782083 w 1782083"/>
              <a:gd name="connsiteY9" fmla="*/ 185431 h 3903076"/>
              <a:gd name="connsiteX10" fmla="*/ 1782083 w 1782083"/>
              <a:gd name="connsiteY10" fmla="*/ 3717027 h 3903076"/>
              <a:gd name="connsiteX11" fmla="*/ 1596578 w 1782083"/>
              <a:gd name="connsiteY11" fmla="*/ 3903076 h 3903076"/>
              <a:gd name="connsiteX12" fmla="*/ 184886 w 1782083"/>
              <a:gd name="connsiteY12" fmla="*/ 3903076 h 3903076"/>
              <a:gd name="connsiteX13" fmla="*/ 0 w 1782083"/>
              <a:gd name="connsiteY13" fmla="*/ 3717027 h 3903076"/>
              <a:gd name="connsiteX14" fmla="*/ 0 w 1782083"/>
              <a:gd name="connsiteY14" fmla="*/ 185431 h 3903076"/>
              <a:gd name="connsiteX15" fmla="*/ 185505 w 1782083"/>
              <a:gd name="connsiteY15" fmla="*/ 1 h 390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82083" h="3903076">
                <a:moveTo>
                  <a:pt x="185505" y="1"/>
                </a:moveTo>
                <a:lnTo>
                  <a:pt x="349120" y="1"/>
                </a:lnTo>
                <a:cubicBezTo>
                  <a:pt x="367971" y="-3"/>
                  <a:pt x="383257" y="15320"/>
                  <a:pt x="383261" y="34227"/>
                </a:cubicBezTo>
                <a:cubicBezTo>
                  <a:pt x="383261" y="34477"/>
                  <a:pt x="383258" y="34727"/>
                  <a:pt x="383253" y="34979"/>
                </a:cubicBezTo>
                <a:cubicBezTo>
                  <a:pt x="383593" y="94566"/>
                  <a:pt x="431926" y="142653"/>
                  <a:pt x="491340" y="142515"/>
                </a:cubicBezTo>
                <a:lnTo>
                  <a:pt x="1295194" y="142515"/>
                </a:lnTo>
                <a:cubicBezTo>
                  <a:pt x="1354415" y="142380"/>
                  <a:pt x="1402448" y="94373"/>
                  <a:pt x="1402788" y="34979"/>
                </a:cubicBezTo>
                <a:cubicBezTo>
                  <a:pt x="1402788" y="16052"/>
                  <a:pt x="1418049" y="690"/>
                  <a:pt x="1436921" y="622"/>
                </a:cubicBezTo>
                <a:lnTo>
                  <a:pt x="1597691" y="622"/>
                </a:lnTo>
                <a:cubicBezTo>
                  <a:pt x="1699227" y="1230"/>
                  <a:pt x="1781408" y="83597"/>
                  <a:pt x="1782083" y="185431"/>
                </a:cubicBezTo>
                <a:lnTo>
                  <a:pt x="1782083" y="3717027"/>
                </a:lnTo>
                <a:cubicBezTo>
                  <a:pt x="1782083" y="3819779"/>
                  <a:pt x="1699029" y="3903076"/>
                  <a:pt x="1596578" y="3903076"/>
                </a:cubicBezTo>
                <a:lnTo>
                  <a:pt x="184886" y="3903076"/>
                </a:lnTo>
                <a:cubicBezTo>
                  <a:pt x="82676" y="3902734"/>
                  <a:pt x="0" y="3819536"/>
                  <a:pt x="0" y="3717027"/>
                </a:cubicBezTo>
                <a:lnTo>
                  <a:pt x="0" y="185431"/>
                </a:lnTo>
                <a:cubicBezTo>
                  <a:pt x="340" y="82921"/>
                  <a:pt x="83294" y="1"/>
                  <a:pt x="185505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ADFC8534-D04F-465E-8B60-3499B27834C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rot="20700000">
            <a:off x="10639811" y="5427941"/>
            <a:ext cx="1782083" cy="3903076"/>
          </a:xfrm>
          <a:custGeom>
            <a:avLst/>
            <a:gdLst>
              <a:gd name="connsiteX0" fmla="*/ 185505 w 1782083"/>
              <a:gd name="connsiteY0" fmla="*/ 1 h 3903076"/>
              <a:gd name="connsiteX1" fmla="*/ 349120 w 1782083"/>
              <a:gd name="connsiteY1" fmla="*/ 1 h 3903076"/>
              <a:gd name="connsiteX2" fmla="*/ 383261 w 1782083"/>
              <a:gd name="connsiteY2" fmla="*/ 34227 h 3903076"/>
              <a:gd name="connsiteX3" fmla="*/ 383253 w 1782083"/>
              <a:gd name="connsiteY3" fmla="*/ 34979 h 3903076"/>
              <a:gd name="connsiteX4" fmla="*/ 491340 w 1782083"/>
              <a:gd name="connsiteY4" fmla="*/ 142515 h 3903076"/>
              <a:gd name="connsiteX5" fmla="*/ 1295194 w 1782083"/>
              <a:gd name="connsiteY5" fmla="*/ 142515 h 3903076"/>
              <a:gd name="connsiteX6" fmla="*/ 1402788 w 1782083"/>
              <a:gd name="connsiteY6" fmla="*/ 34979 h 3903076"/>
              <a:gd name="connsiteX7" fmla="*/ 1436921 w 1782083"/>
              <a:gd name="connsiteY7" fmla="*/ 622 h 3903076"/>
              <a:gd name="connsiteX8" fmla="*/ 1597691 w 1782083"/>
              <a:gd name="connsiteY8" fmla="*/ 622 h 3903076"/>
              <a:gd name="connsiteX9" fmla="*/ 1782083 w 1782083"/>
              <a:gd name="connsiteY9" fmla="*/ 185431 h 3903076"/>
              <a:gd name="connsiteX10" fmla="*/ 1782083 w 1782083"/>
              <a:gd name="connsiteY10" fmla="*/ 3717027 h 3903076"/>
              <a:gd name="connsiteX11" fmla="*/ 1596578 w 1782083"/>
              <a:gd name="connsiteY11" fmla="*/ 3903076 h 3903076"/>
              <a:gd name="connsiteX12" fmla="*/ 184886 w 1782083"/>
              <a:gd name="connsiteY12" fmla="*/ 3903076 h 3903076"/>
              <a:gd name="connsiteX13" fmla="*/ 0 w 1782083"/>
              <a:gd name="connsiteY13" fmla="*/ 3717027 h 3903076"/>
              <a:gd name="connsiteX14" fmla="*/ 0 w 1782083"/>
              <a:gd name="connsiteY14" fmla="*/ 185431 h 3903076"/>
              <a:gd name="connsiteX15" fmla="*/ 185505 w 1782083"/>
              <a:gd name="connsiteY15" fmla="*/ 1 h 390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82083" h="3903076">
                <a:moveTo>
                  <a:pt x="185505" y="1"/>
                </a:moveTo>
                <a:lnTo>
                  <a:pt x="349120" y="1"/>
                </a:lnTo>
                <a:cubicBezTo>
                  <a:pt x="367971" y="-3"/>
                  <a:pt x="383257" y="15320"/>
                  <a:pt x="383261" y="34227"/>
                </a:cubicBezTo>
                <a:cubicBezTo>
                  <a:pt x="383261" y="34477"/>
                  <a:pt x="383258" y="34727"/>
                  <a:pt x="383253" y="34979"/>
                </a:cubicBezTo>
                <a:cubicBezTo>
                  <a:pt x="383593" y="94566"/>
                  <a:pt x="431926" y="142653"/>
                  <a:pt x="491340" y="142515"/>
                </a:cubicBezTo>
                <a:lnTo>
                  <a:pt x="1295194" y="142515"/>
                </a:lnTo>
                <a:cubicBezTo>
                  <a:pt x="1354415" y="142380"/>
                  <a:pt x="1402448" y="94373"/>
                  <a:pt x="1402788" y="34979"/>
                </a:cubicBezTo>
                <a:cubicBezTo>
                  <a:pt x="1402788" y="16052"/>
                  <a:pt x="1418049" y="690"/>
                  <a:pt x="1436921" y="622"/>
                </a:cubicBezTo>
                <a:lnTo>
                  <a:pt x="1597691" y="622"/>
                </a:lnTo>
                <a:cubicBezTo>
                  <a:pt x="1699227" y="1230"/>
                  <a:pt x="1781408" y="83597"/>
                  <a:pt x="1782083" y="185431"/>
                </a:cubicBezTo>
                <a:lnTo>
                  <a:pt x="1782083" y="3717027"/>
                </a:lnTo>
                <a:cubicBezTo>
                  <a:pt x="1782083" y="3819779"/>
                  <a:pt x="1699029" y="3903076"/>
                  <a:pt x="1596578" y="3903076"/>
                </a:cubicBezTo>
                <a:lnTo>
                  <a:pt x="184886" y="3903076"/>
                </a:lnTo>
                <a:cubicBezTo>
                  <a:pt x="82676" y="3902734"/>
                  <a:pt x="0" y="3819536"/>
                  <a:pt x="0" y="3717027"/>
                </a:cubicBezTo>
                <a:lnTo>
                  <a:pt x="0" y="185431"/>
                </a:lnTo>
                <a:cubicBezTo>
                  <a:pt x="340" y="82921"/>
                  <a:pt x="83294" y="1"/>
                  <a:pt x="185505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3.33333E-6 L 0.05534 0.36157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807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3.33333E-6 L 0.06875 0.4493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2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3.33333E-6 L 0.06875 0.4493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224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3.7037E-6 L 0.08594 0.56203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2810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4.07407E-6 L 0.1211 0.7916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3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5AC1834-A656-491A-9EAC-C05D59010FB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766025" y="2035169"/>
            <a:ext cx="1272966" cy="2788020"/>
          </a:xfrm>
          <a:custGeom>
            <a:avLst/>
            <a:gdLst>
              <a:gd name="connsiteX0" fmla="*/ 132509 w 1272966"/>
              <a:gd name="connsiteY0" fmla="*/ 1 h 2788020"/>
              <a:gd name="connsiteX1" fmla="*/ 249381 w 1272966"/>
              <a:gd name="connsiteY1" fmla="*/ 1 h 2788020"/>
              <a:gd name="connsiteX2" fmla="*/ 273768 w 1272966"/>
              <a:gd name="connsiteY2" fmla="*/ 24449 h 2788020"/>
              <a:gd name="connsiteX3" fmla="*/ 273763 w 1272966"/>
              <a:gd name="connsiteY3" fmla="*/ 24986 h 2788020"/>
              <a:gd name="connsiteX4" fmla="*/ 350971 w 1272966"/>
              <a:gd name="connsiteY4" fmla="*/ 101801 h 2788020"/>
              <a:gd name="connsiteX5" fmla="*/ 925175 w 1272966"/>
              <a:gd name="connsiteY5" fmla="*/ 101801 h 2788020"/>
              <a:gd name="connsiteX6" fmla="*/ 1002030 w 1272966"/>
              <a:gd name="connsiteY6" fmla="*/ 24986 h 2788020"/>
              <a:gd name="connsiteX7" fmla="*/ 1026412 w 1272966"/>
              <a:gd name="connsiteY7" fmla="*/ 444 h 2788020"/>
              <a:gd name="connsiteX8" fmla="*/ 1141252 w 1272966"/>
              <a:gd name="connsiteY8" fmla="*/ 444 h 2788020"/>
              <a:gd name="connsiteX9" fmla="*/ 1272966 w 1272966"/>
              <a:gd name="connsiteY9" fmla="*/ 132456 h 2788020"/>
              <a:gd name="connsiteX10" fmla="*/ 1272966 w 1272966"/>
              <a:gd name="connsiteY10" fmla="*/ 2655122 h 2788020"/>
              <a:gd name="connsiteX11" fmla="*/ 1140457 w 1272966"/>
              <a:gd name="connsiteY11" fmla="*/ 2788020 h 2788020"/>
              <a:gd name="connsiteX12" fmla="*/ 132067 w 1272966"/>
              <a:gd name="connsiteY12" fmla="*/ 2788020 h 2788020"/>
              <a:gd name="connsiteX13" fmla="*/ 0 w 1272966"/>
              <a:gd name="connsiteY13" fmla="*/ 2655122 h 2788020"/>
              <a:gd name="connsiteX14" fmla="*/ 0 w 1272966"/>
              <a:gd name="connsiteY14" fmla="*/ 132456 h 2788020"/>
              <a:gd name="connsiteX15" fmla="*/ 132509 w 1272966"/>
              <a:gd name="connsiteY15" fmla="*/ 1 h 278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2966" h="2788020">
                <a:moveTo>
                  <a:pt x="132509" y="1"/>
                </a:moveTo>
                <a:lnTo>
                  <a:pt x="249381" y="1"/>
                </a:lnTo>
                <a:cubicBezTo>
                  <a:pt x="262846" y="-2"/>
                  <a:pt x="273765" y="10943"/>
                  <a:pt x="273768" y="24449"/>
                </a:cubicBezTo>
                <a:cubicBezTo>
                  <a:pt x="273768" y="24628"/>
                  <a:pt x="273766" y="24806"/>
                  <a:pt x="273763" y="24986"/>
                </a:cubicBezTo>
                <a:cubicBezTo>
                  <a:pt x="274006" y="67550"/>
                  <a:pt x="308531" y="101899"/>
                  <a:pt x="350971" y="101801"/>
                </a:cubicBezTo>
                <a:lnTo>
                  <a:pt x="925175" y="101801"/>
                </a:lnTo>
                <a:cubicBezTo>
                  <a:pt x="967477" y="101705"/>
                  <a:pt x="1001787" y="67412"/>
                  <a:pt x="1002030" y="24986"/>
                </a:cubicBezTo>
                <a:cubicBezTo>
                  <a:pt x="1002030" y="11467"/>
                  <a:pt x="1012931" y="493"/>
                  <a:pt x="1026412" y="444"/>
                </a:cubicBezTo>
                <a:lnTo>
                  <a:pt x="1141252" y="444"/>
                </a:lnTo>
                <a:cubicBezTo>
                  <a:pt x="1213781" y="879"/>
                  <a:pt x="1272484" y="59715"/>
                  <a:pt x="1272966" y="132456"/>
                </a:cubicBezTo>
                <a:lnTo>
                  <a:pt x="1272966" y="2655122"/>
                </a:lnTo>
                <a:cubicBezTo>
                  <a:pt x="1272966" y="2728519"/>
                  <a:pt x="1213639" y="2788020"/>
                  <a:pt x="1140457" y="2788020"/>
                </a:cubicBezTo>
                <a:lnTo>
                  <a:pt x="132067" y="2788020"/>
                </a:lnTo>
                <a:cubicBezTo>
                  <a:pt x="59057" y="2787775"/>
                  <a:pt x="0" y="2728346"/>
                  <a:pt x="0" y="2655122"/>
                </a:cubicBezTo>
                <a:lnTo>
                  <a:pt x="0" y="132456"/>
                </a:lnTo>
                <a:cubicBezTo>
                  <a:pt x="243" y="59232"/>
                  <a:pt x="59498" y="1"/>
                  <a:pt x="132509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8262228C-1544-43DE-9ABA-E17F31FDC3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43026" y="453052"/>
            <a:ext cx="1272966" cy="2788020"/>
          </a:xfrm>
          <a:custGeom>
            <a:avLst/>
            <a:gdLst>
              <a:gd name="connsiteX0" fmla="*/ 132509 w 1272966"/>
              <a:gd name="connsiteY0" fmla="*/ 1 h 2788020"/>
              <a:gd name="connsiteX1" fmla="*/ 249381 w 1272966"/>
              <a:gd name="connsiteY1" fmla="*/ 1 h 2788020"/>
              <a:gd name="connsiteX2" fmla="*/ 273768 w 1272966"/>
              <a:gd name="connsiteY2" fmla="*/ 24449 h 2788020"/>
              <a:gd name="connsiteX3" fmla="*/ 273763 w 1272966"/>
              <a:gd name="connsiteY3" fmla="*/ 24986 h 2788020"/>
              <a:gd name="connsiteX4" fmla="*/ 350971 w 1272966"/>
              <a:gd name="connsiteY4" fmla="*/ 101801 h 2788020"/>
              <a:gd name="connsiteX5" fmla="*/ 925175 w 1272966"/>
              <a:gd name="connsiteY5" fmla="*/ 101801 h 2788020"/>
              <a:gd name="connsiteX6" fmla="*/ 1002030 w 1272966"/>
              <a:gd name="connsiteY6" fmla="*/ 24986 h 2788020"/>
              <a:gd name="connsiteX7" fmla="*/ 1026412 w 1272966"/>
              <a:gd name="connsiteY7" fmla="*/ 444 h 2788020"/>
              <a:gd name="connsiteX8" fmla="*/ 1141252 w 1272966"/>
              <a:gd name="connsiteY8" fmla="*/ 444 h 2788020"/>
              <a:gd name="connsiteX9" fmla="*/ 1272966 w 1272966"/>
              <a:gd name="connsiteY9" fmla="*/ 132456 h 2788020"/>
              <a:gd name="connsiteX10" fmla="*/ 1272966 w 1272966"/>
              <a:gd name="connsiteY10" fmla="*/ 2655122 h 2788020"/>
              <a:gd name="connsiteX11" fmla="*/ 1140457 w 1272966"/>
              <a:gd name="connsiteY11" fmla="*/ 2788020 h 2788020"/>
              <a:gd name="connsiteX12" fmla="*/ 132067 w 1272966"/>
              <a:gd name="connsiteY12" fmla="*/ 2788020 h 2788020"/>
              <a:gd name="connsiteX13" fmla="*/ 0 w 1272966"/>
              <a:gd name="connsiteY13" fmla="*/ 2655122 h 2788020"/>
              <a:gd name="connsiteX14" fmla="*/ 0 w 1272966"/>
              <a:gd name="connsiteY14" fmla="*/ 132456 h 2788020"/>
              <a:gd name="connsiteX15" fmla="*/ 132509 w 1272966"/>
              <a:gd name="connsiteY15" fmla="*/ 1 h 278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2966" h="2788020">
                <a:moveTo>
                  <a:pt x="132509" y="1"/>
                </a:moveTo>
                <a:lnTo>
                  <a:pt x="249381" y="1"/>
                </a:lnTo>
                <a:cubicBezTo>
                  <a:pt x="262846" y="-2"/>
                  <a:pt x="273765" y="10943"/>
                  <a:pt x="273768" y="24449"/>
                </a:cubicBezTo>
                <a:cubicBezTo>
                  <a:pt x="273768" y="24628"/>
                  <a:pt x="273766" y="24806"/>
                  <a:pt x="273763" y="24986"/>
                </a:cubicBezTo>
                <a:cubicBezTo>
                  <a:pt x="274006" y="67550"/>
                  <a:pt x="308531" y="101899"/>
                  <a:pt x="350971" y="101801"/>
                </a:cubicBezTo>
                <a:lnTo>
                  <a:pt x="925175" y="101801"/>
                </a:lnTo>
                <a:cubicBezTo>
                  <a:pt x="967477" y="101705"/>
                  <a:pt x="1001787" y="67412"/>
                  <a:pt x="1002030" y="24986"/>
                </a:cubicBezTo>
                <a:cubicBezTo>
                  <a:pt x="1002030" y="11467"/>
                  <a:pt x="1012931" y="493"/>
                  <a:pt x="1026412" y="444"/>
                </a:cubicBezTo>
                <a:lnTo>
                  <a:pt x="1141252" y="444"/>
                </a:lnTo>
                <a:cubicBezTo>
                  <a:pt x="1213781" y="879"/>
                  <a:pt x="1272484" y="59715"/>
                  <a:pt x="1272966" y="132456"/>
                </a:cubicBezTo>
                <a:lnTo>
                  <a:pt x="1272966" y="2655122"/>
                </a:lnTo>
                <a:cubicBezTo>
                  <a:pt x="1272966" y="2728519"/>
                  <a:pt x="1213639" y="2788020"/>
                  <a:pt x="1140457" y="2788020"/>
                </a:cubicBezTo>
                <a:lnTo>
                  <a:pt x="132067" y="2788020"/>
                </a:lnTo>
                <a:cubicBezTo>
                  <a:pt x="59057" y="2787775"/>
                  <a:pt x="0" y="2728346"/>
                  <a:pt x="0" y="2655122"/>
                </a:cubicBezTo>
                <a:lnTo>
                  <a:pt x="0" y="132456"/>
                </a:lnTo>
                <a:cubicBezTo>
                  <a:pt x="243" y="59232"/>
                  <a:pt x="59498" y="1"/>
                  <a:pt x="132509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FE9ED3DC-79E8-42CD-AE7C-CD500DECE3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027" y="2035169"/>
            <a:ext cx="1272966" cy="2788020"/>
          </a:xfrm>
          <a:custGeom>
            <a:avLst/>
            <a:gdLst>
              <a:gd name="connsiteX0" fmla="*/ 132509 w 1272966"/>
              <a:gd name="connsiteY0" fmla="*/ 1 h 2788020"/>
              <a:gd name="connsiteX1" fmla="*/ 249381 w 1272966"/>
              <a:gd name="connsiteY1" fmla="*/ 1 h 2788020"/>
              <a:gd name="connsiteX2" fmla="*/ 273768 w 1272966"/>
              <a:gd name="connsiteY2" fmla="*/ 24449 h 2788020"/>
              <a:gd name="connsiteX3" fmla="*/ 273763 w 1272966"/>
              <a:gd name="connsiteY3" fmla="*/ 24986 h 2788020"/>
              <a:gd name="connsiteX4" fmla="*/ 350971 w 1272966"/>
              <a:gd name="connsiteY4" fmla="*/ 101801 h 2788020"/>
              <a:gd name="connsiteX5" fmla="*/ 925175 w 1272966"/>
              <a:gd name="connsiteY5" fmla="*/ 101801 h 2788020"/>
              <a:gd name="connsiteX6" fmla="*/ 1002030 w 1272966"/>
              <a:gd name="connsiteY6" fmla="*/ 24986 h 2788020"/>
              <a:gd name="connsiteX7" fmla="*/ 1026412 w 1272966"/>
              <a:gd name="connsiteY7" fmla="*/ 444 h 2788020"/>
              <a:gd name="connsiteX8" fmla="*/ 1141252 w 1272966"/>
              <a:gd name="connsiteY8" fmla="*/ 444 h 2788020"/>
              <a:gd name="connsiteX9" fmla="*/ 1272966 w 1272966"/>
              <a:gd name="connsiteY9" fmla="*/ 132456 h 2788020"/>
              <a:gd name="connsiteX10" fmla="*/ 1272966 w 1272966"/>
              <a:gd name="connsiteY10" fmla="*/ 2655122 h 2788020"/>
              <a:gd name="connsiteX11" fmla="*/ 1140457 w 1272966"/>
              <a:gd name="connsiteY11" fmla="*/ 2788020 h 2788020"/>
              <a:gd name="connsiteX12" fmla="*/ 132067 w 1272966"/>
              <a:gd name="connsiteY12" fmla="*/ 2788020 h 2788020"/>
              <a:gd name="connsiteX13" fmla="*/ 0 w 1272966"/>
              <a:gd name="connsiteY13" fmla="*/ 2655122 h 2788020"/>
              <a:gd name="connsiteX14" fmla="*/ 0 w 1272966"/>
              <a:gd name="connsiteY14" fmla="*/ 132456 h 2788020"/>
              <a:gd name="connsiteX15" fmla="*/ 132509 w 1272966"/>
              <a:gd name="connsiteY15" fmla="*/ 1 h 278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2966" h="2788020">
                <a:moveTo>
                  <a:pt x="132509" y="1"/>
                </a:moveTo>
                <a:lnTo>
                  <a:pt x="249381" y="1"/>
                </a:lnTo>
                <a:cubicBezTo>
                  <a:pt x="262846" y="-2"/>
                  <a:pt x="273765" y="10943"/>
                  <a:pt x="273768" y="24449"/>
                </a:cubicBezTo>
                <a:cubicBezTo>
                  <a:pt x="273768" y="24628"/>
                  <a:pt x="273766" y="24806"/>
                  <a:pt x="273763" y="24986"/>
                </a:cubicBezTo>
                <a:cubicBezTo>
                  <a:pt x="274006" y="67550"/>
                  <a:pt x="308531" y="101899"/>
                  <a:pt x="350971" y="101801"/>
                </a:cubicBezTo>
                <a:lnTo>
                  <a:pt x="925175" y="101801"/>
                </a:lnTo>
                <a:cubicBezTo>
                  <a:pt x="967477" y="101705"/>
                  <a:pt x="1001787" y="67412"/>
                  <a:pt x="1002030" y="24986"/>
                </a:cubicBezTo>
                <a:cubicBezTo>
                  <a:pt x="1002030" y="11467"/>
                  <a:pt x="1012931" y="493"/>
                  <a:pt x="1026412" y="444"/>
                </a:cubicBezTo>
                <a:lnTo>
                  <a:pt x="1141252" y="444"/>
                </a:lnTo>
                <a:cubicBezTo>
                  <a:pt x="1213781" y="879"/>
                  <a:pt x="1272484" y="59715"/>
                  <a:pt x="1272966" y="132456"/>
                </a:cubicBezTo>
                <a:lnTo>
                  <a:pt x="1272966" y="2655122"/>
                </a:lnTo>
                <a:cubicBezTo>
                  <a:pt x="1272966" y="2728519"/>
                  <a:pt x="1213639" y="2788020"/>
                  <a:pt x="1140457" y="2788020"/>
                </a:cubicBezTo>
                <a:lnTo>
                  <a:pt x="132067" y="2788020"/>
                </a:lnTo>
                <a:cubicBezTo>
                  <a:pt x="59057" y="2787775"/>
                  <a:pt x="0" y="2728346"/>
                  <a:pt x="0" y="2655122"/>
                </a:cubicBezTo>
                <a:lnTo>
                  <a:pt x="0" y="132456"/>
                </a:lnTo>
                <a:cubicBezTo>
                  <a:pt x="243" y="59232"/>
                  <a:pt x="59498" y="1"/>
                  <a:pt x="132509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D43022E-D732-4484-A8E5-67D6082AF8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443026" y="3617287"/>
            <a:ext cx="1272966" cy="2788020"/>
          </a:xfrm>
          <a:custGeom>
            <a:avLst/>
            <a:gdLst>
              <a:gd name="connsiteX0" fmla="*/ 132509 w 1272966"/>
              <a:gd name="connsiteY0" fmla="*/ 1 h 2788020"/>
              <a:gd name="connsiteX1" fmla="*/ 249381 w 1272966"/>
              <a:gd name="connsiteY1" fmla="*/ 1 h 2788020"/>
              <a:gd name="connsiteX2" fmla="*/ 273768 w 1272966"/>
              <a:gd name="connsiteY2" fmla="*/ 24449 h 2788020"/>
              <a:gd name="connsiteX3" fmla="*/ 273763 w 1272966"/>
              <a:gd name="connsiteY3" fmla="*/ 24986 h 2788020"/>
              <a:gd name="connsiteX4" fmla="*/ 350971 w 1272966"/>
              <a:gd name="connsiteY4" fmla="*/ 101801 h 2788020"/>
              <a:gd name="connsiteX5" fmla="*/ 925175 w 1272966"/>
              <a:gd name="connsiteY5" fmla="*/ 101801 h 2788020"/>
              <a:gd name="connsiteX6" fmla="*/ 1002030 w 1272966"/>
              <a:gd name="connsiteY6" fmla="*/ 24986 h 2788020"/>
              <a:gd name="connsiteX7" fmla="*/ 1026412 w 1272966"/>
              <a:gd name="connsiteY7" fmla="*/ 444 h 2788020"/>
              <a:gd name="connsiteX8" fmla="*/ 1141252 w 1272966"/>
              <a:gd name="connsiteY8" fmla="*/ 444 h 2788020"/>
              <a:gd name="connsiteX9" fmla="*/ 1272966 w 1272966"/>
              <a:gd name="connsiteY9" fmla="*/ 132456 h 2788020"/>
              <a:gd name="connsiteX10" fmla="*/ 1272966 w 1272966"/>
              <a:gd name="connsiteY10" fmla="*/ 2655122 h 2788020"/>
              <a:gd name="connsiteX11" fmla="*/ 1140457 w 1272966"/>
              <a:gd name="connsiteY11" fmla="*/ 2788020 h 2788020"/>
              <a:gd name="connsiteX12" fmla="*/ 132067 w 1272966"/>
              <a:gd name="connsiteY12" fmla="*/ 2788020 h 2788020"/>
              <a:gd name="connsiteX13" fmla="*/ 0 w 1272966"/>
              <a:gd name="connsiteY13" fmla="*/ 2655122 h 2788020"/>
              <a:gd name="connsiteX14" fmla="*/ 0 w 1272966"/>
              <a:gd name="connsiteY14" fmla="*/ 132456 h 2788020"/>
              <a:gd name="connsiteX15" fmla="*/ 132509 w 1272966"/>
              <a:gd name="connsiteY15" fmla="*/ 1 h 278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2966" h="2788020">
                <a:moveTo>
                  <a:pt x="132509" y="1"/>
                </a:moveTo>
                <a:lnTo>
                  <a:pt x="249381" y="1"/>
                </a:lnTo>
                <a:cubicBezTo>
                  <a:pt x="262846" y="-2"/>
                  <a:pt x="273765" y="10943"/>
                  <a:pt x="273768" y="24449"/>
                </a:cubicBezTo>
                <a:cubicBezTo>
                  <a:pt x="273768" y="24628"/>
                  <a:pt x="273766" y="24806"/>
                  <a:pt x="273763" y="24986"/>
                </a:cubicBezTo>
                <a:cubicBezTo>
                  <a:pt x="274006" y="67550"/>
                  <a:pt x="308531" y="101899"/>
                  <a:pt x="350971" y="101801"/>
                </a:cubicBezTo>
                <a:lnTo>
                  <a:pt x="925175" y="101801"/>
                </a:lnTo>
                <a:cubicBezTo>
                  <a:pt x="967477" y="101705"/>
                  <a:pt x="1001787" y="67412"/>
                  <a:pt x="1002030" y="24986"/>
                </a:cubicBezTo>
                <a:cubicBezTo>
                  <a:pt x="1002030" y="11467"/>
                  <a:pt x="1012931" y="493"/>
                  <a:pt x="1026412" y="444"/>
                </a:cubicBezTo>
                <a:lnTo>
                  <a:pt x="1141252" y="444"/>
                </a:lnTo>
                <a:cubicBezTo>
                  <a:pt x="1213781" y="879"/>
                  <a:pt x="1272484" y="59715"/>
                  <a:pt x="1272966" y="132456"/>
                </a:cubicBezTo>
                <a:lnTo>
                  <a:pt x="1272966" y="2655122"/>
                </a:lnTo>
                <a:cubicBezTo>
                  <a:pt x="1272966" y="2728519"/>
                  <a:pt x="1213639" y="2788020"/>
                  <a:pt x="1140457" y="2788020"/>
                </a:cubicBezTo>
                <a:lnTo>
                  <a:pt x="132067" y="2788020"/>
                </a:lnTo>
                <a:cubicBezTo>
                  <a:pt x="59057" y="2787775"/>
                  <a:pt x="0" y="2728346"/>
                  <a:pt x="0" y="2655122"/>
                </a:cubicBezTo>
                <a:lnTo>
                  <a:pt x="0" y="132456"/>
                </a:lnTo>
                <a:cubicBezTo>
                  <a:pt x="243" y="59232"/>
                  <a:pt x="59498" y="1"/>
                  <a:pt x="132509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6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0 L 4.79167E-6 0.5687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0 L 4.79167E-6 0.56875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2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4.44444E-6 L 4.79167E-6 0.72314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1FA689-D2DC-4084-820C-CBB3B748437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37023" y="1192475"/>
            <a:ext cx="2042585" cy="4473625"/>
          </a:xfrm>
          <a:custGeom>
            <a:avLst/>
            <a:gdLst>
              <a:gd name="connsiteX0" fmla="*/ 212622 w 2042585"/>
              <a:gd name="connsiteY0" fmla="*/ 1 h 4473625"/>
              <a:gd name="connsiteX1" fmla="*/ 400154 w 2042585"/>
              <a:gd name="connsiteY1" fmla="*/ 1 h 4473625"/>
              <a:gd name="connsiteX2" fmla="*/ 439285 w 2042585"/>
              <a:gd name="connsiteY2" fmla="*/ 39230 h 4473625"/>
              <a:gd name="connsiteX3" fmla="*/ 439276 w 2042585"/>
              <a:gd name="connsiteY3" fmla="*/ 40092 h 4473625"/>
              <a:gd name="connsiteX4" fmla="*/ 563164 w 2042585"/>
              <a:gd name="connsiteY4" fmla="*/ 163347 h 4473625"/>
              <a:gd name="connsiteX5" fmla="*/ 1484524 w 2042585"/>
              <a:gd name="connsiteY5" fmla="*/ 163347 h 4473625"/>
              <a:gd name="connsiteX6" fmla="*/ 1607845 w 2042585"/>
              <a:gd name="connsiteY6" fmla="*/ 40092 h 4473625"/>
              <a:gd name="connsiteX7" fmla="*/ 1646967 w 2042585"/>
              <a:gd name="connsiteY7" fmla="*/ 712 h 4473625"/>
              <a:gd name="connsiteX8" fmla="*/ 1831239 w 2042585"/>
              <a:gd name="connsiteY8" fmla="*/ 712 h 4473625"/>
              <a:gd name="connsiteX9" fmla="*/ 2042585 w 2042585"/>
              <a:gd name="connsiteY9" fmla="*/ 212537 h 4473625"/>
              <a:gd name="connsiteX10" fmla="*/ 2042585 w 2042585"/>
              <a:gd name="connsiteY10" fmla="*/ 4260378 h 4473625"/>
              <a:gd name="connsiteX11" fmla="*/ 1829963 w 2042585"/>
              <a:gd name="connsiteY11" fmla="*/ 4473625 h 4473625"/>
              <a:gd name="connsiteX12" fmla="*/ 211913 w 2042585"/>
              <a:gd name="connsiteY12" fmla="*/ 4473625 h 4473625"/>
              <a:gd name="connsiteX13" fmla="*/ 0 w 2042585"/>
              <a:gd name="connsiteY13" fmla="*/ 4260378 h 4473625"/>
              <a:gd name="connsiteX14" fmla="*/ 0 w 2042585"/>
              <a:gd name="connsiteY14" fmla="*/ 212537 h 4473625"/>
              <a:gd name="connsiteX15" fmla="*/ 212622 w 2042585"/>
              <a:gd name="connsiteY15" fmla="*/ 1 h 447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42585" h="4473625">
                <a:moveTo>
                  <a:pt x="212622" y="1"/>
                </a:moveTo>
                <a:lnTo>
                  <a:pt x="400154" y="1"/>
                </a:lnTo>
                <a:cubicBezTo>
                  <a:pt x="421760" y="-3"/>
                  <a:pt x="439281" y="17559"/>
                  <a:pt x="439285" y="39230"/>
                </a:cubicBezTo>
                <a:cubicBezTo>
                  <a:pt x="439285" y="39517"/>
                  <a:pt x="439282" y="39803"/>
                  <a:pt x="439276" y="40092"/>
                </a:cubicBezTo>
                <a:cubicBezTo>
                  <a:pt x="439666" y="108390"/>
                  <a:pt x="495065" y="163506"/>
                  <a:pt x="563164" y="163347"/>
                </a:cubicBezTo>
                <a:lnTo>
                  <a:pt x="1484524" y="163347"/>
                </a:lnTo>
                <a:cubicBezTo>
                  <a:pt x="1552402" y="163193"/>
                  <a:pt x="1607455" y="108169"/>
                  <a:pt x="1607845" y="40092"/>
                </a:cubicBezTo>
                <a:cubicBezTo>
                  <a:pt x="1607845" y="18399"/>
                  <a:pt x="1625337" y="790"/>
                  <a:pt x="1646967" y="712"/>
                </a:cubicBezTo>
                <a:lnTo>
                  <a:pt x="1831239" y="712"/>
                </a:lnTo>
                <a:cubicBezTo>
                  <a:pt x="1947617" y="1410"/>
                  <a:pt x="2041811" y="95817"/>
                  <a:pt x="2042585" y="212537"/>
                </a:cubicBezTo>
                <a:lnTo>
                  <a:pt x="2042585" y="4260378"/>
                </a:lnTo>
                <a:cubicBezTo>
                  <a:pt x="2042585" y="4378151"/>
                  <a:pt x="1947390" y="4473625"/>
                  <a:pt x="1829963" y="4473625"/>
                </a:cubicBezTo>
                <a:lnTo>
                  <a:pt x="211913" y="4473625"/>
                </a:lnTo>
                <a:cubicBezTo>
                  <a:pt x="94762" y="4473232"/>
                  <a:pt x="0" y="4377873"/>
                  <a:pt x="0" y="4260378"/>
                </a:cubicBezTo>
                <a:lnTo>
                  <a:pt x="0" y="212537"/>
                </a:lnTo>
                <a:cubicBezTo>
                  <a:pt x="390" y="95042"/>
                  <a:pt x="95470" y="1"/>
                  <a:pt x="212622" y="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3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BE83D9-4DDE-4F92-B1D0-A6C889C2C31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97364" y="2208872"/>
            <a:ext cx="2080917" cy="2416114"/>
          </a:xfrm>
          <a:custGeom>
            <a:avLst/>
            <a:gdLst>
              <a:gd name="connsiteX0" fmla="*/ 324457 w 2080917"/>
              <a:gd name="connsiteY0" fmla="*/ 0 h 2416114"/>
              <a:gd name="connsiteX1" fmla="*/ 1756460 w 2080917"/>
              <a:gd name="connsiteY1" fmla="*/ 0 h 2416114"/>
              <a:gd name="connsiteX2" fmla="*/ 2080917 w 2080917"/>
              <a:gd name="connsiteY2" fmla="*/ 324457 h 2416114"/>
              <a:gd name="connsiteX3" fmla="*/ 2080917 w 2080917"/>
              <a:gd name="connsiteY3" fmla="*/ 2091657 h 2416114"/>
              <a:gd name="connsiteX4" fmla="*/ 1756460 w 2080917"/>
              <a:gd name="connsiteY4" fmla="*/ 2416114 h 2416114"/>
              <a:gd name="connsiteX5" fmla="*/ 324457 w 2080917"/>
              <a:gd name="connsiteY5" fmla="*/ 2416114 h 2416114"/>
              <a:gd name="connsiteX6" fmla="*/ 0 w 2080917"/>
              <a:gd name="connsiteY6" fmla="*/ 2091657 h 2416114"/>
              <a:gd name="connsiteX7" fmla="*/ 0 w 2080917"/>
              <a:gd name="connsiteY7" fmla="*/ 324457 h 2416114"/>
              <a:gd name="connsiteX8" fmla="*/ 324457 w 2080917"/>
              <a:gd name="connsiteY8" fmla="*/ 0 h 241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0917" h="2416114">
                <a:moveTo>
                  <a:pt x="324457" y="0"/>
                </a:moveTo>
                <a:lnTo>
                  <a:pt x="1756460" y="0"/>
                </a:lnTo>
                <a:cubicBezTo>
                  <a:pt x="1935653" y="0"/>
                  <a:pt x="2080917" y="145264"/>
                  <a:pt x="2080917" y="324457"/>
                </a:cubicBezTo>
                <a:lnTo>
                  <a:pt x="2080917" y="2091657"/>
                </a:lnTo>
                <a:cubicBezTo>
                  <a:pt x="2080917" y="2270850"/>
                  <a:pt x="1935653" y="2416114"/>
                  <a:pt x="1756460" y="2416114"/>
                </a:cubicBezTo>
                <a:lnTo>
                  <a:pt x="324457" y="2416114"/>
                </a:lnTo>
                <a:cubicBezTo>
                  <a:pt x="145264" y="2416114"/>
                  <a:pt x="0" y="2270850"/>
                  <a:pt x="0" y="2091657"/>
                </a:cubicBezTo>
                <a:lnTo>
                  <a:pt x="0" y="324457"/>
                </a:lnTo>
                <a:cubicBezTo>
                  <a:pt x="0" y="145264"/>
                  <a:pt x="145264" y="0"/>
                  <a:pt x="324457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1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3A55A9-8818-4790-971B-2C06A1D5B3C7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B61EE89-3C42-4425-8A4D-FC84910EED1E}"/>
              </a:ext>
            </a:extLst>
          </p:cNvPr>
          <p:cNvSpPr/>
          <p:nvPr userDrawn="1"/>
        </p:nvSpPr>
        <p:spPr>
          <a:xfrm>
            <a:off x="0" y="3456754"/>
            <a:ext cx="12192000" cy="3401247"/>
          </a:xfrm>
          <a:custGeom>
            <a:avLst/>
            <a:gdLst>
              <a:gd name="connsiteX0" fmla="*/ 0 w 12192000"/>
              <a:gd name="connsiteY0" fmla="*/ 0 h 3401247"/>
              <a:gd name="connsiteX1" fmla="*/ 102409 w 12192000"/>
              <a:gd name="connsiteY1" fmla="*/ 36735 h 3401247"/>
              <a:gd name="connsiteX2" fmla="*/ 996217 w 12192000"/>
              <a:gd name="connsiteY2" fmla="*/ 1362617 h 3401247"/>
              <a:gd name="connsiteX3" fmla="*/ 996217 w 12192000"/>
              <a:gd name="connsiteY3" fmla="*/ 1362941 h 3401247"/>
              <a:gd name="connsiteX4" fmla="*/ 2030668 w 12192000"/>
              <a:gd name="connsiteY4" fmla="*/ 2411708 h 3401247"/>
              <a:gd name="connsiteX5" fmla="*/ 2030504 w 12192000"/>
              <a:gd name="connsiteY5" fmla="*/ 2415124 h 3401247"/>
              <a:gd name="connsiteX6" fmla="*/ 2240518 w 12192000"/>
              <a:gd name="connsiteY6" fmla="*/ 2759671 h 3401247"/>
              <a:gd name="connsiteX7" fmla="*/ 2622968 w 12192000"/>
              <a:gd name="connsiteY7" fmla="*/ 2633435 h 3401247"/>
              <a:gd name="connsiteX8" fmla="*/ 3248942 w 12192000"/>
              <a:gd name="connsiteY8" fmla="*/ 3130732 h 3401247"/>
              <a:gd name="connsiteX9" fmla="*/ 3686213 w 12192000"/>
              <a:gd name="connsiteY9" fmla="*/ 3029061 h 3401247"/>
              <a:gd name="connsiteX10" fmla="*/ 4048327 w 12192000"/>
              <a:gd name="connsiteY10" fmla="*/ 3097709 h 3401247"/>
              <a:gd name="connsiteX11" fmla="*/ 5030723 w 12192000"/>
              <a:gd name="connsiteY11" fmla="*/ 2233090 h 3401247"/>
              <a:gd name="connsiteX12" fmla="*/ 5525255 w 12192000"/>
              <a:gd name="connsiteY12" fmla="*/ 2423745 h 3401247"/>
              <a:gd name="connsiteX13" fmla="*/ 5836940 w 12192000"/>
              <a:gd name="connsiteY13" fmla="*/ 35839 h 3401247"/>
              <a:gd name="connsiteX14" fmla="*/ 6326918 w 12192000"/>
              <a:gd name="connsiteY14" fmla="*/ 35839 h 3401247"/>
              <a:gd name="connsiteX15" fmla="*/ 6614039 w 12192000"/>
              <a:gd name="connsiteY15" fmla="*/ 2432693 h 3401247"/>
              <a:gd name="connsiteX16" fmla="*/ 6957285 w 12192000"/>
              <a:gd name="connsiteY16" fmla="*/ 2333136 h 3401247"/>
              <a:gd name="connsiteX17" fmla="*/ 7592531 w 12192000"/>
              <a:gd name="connsiteY17" fmla="*/ 2878261 h 3401247"/>
              <a:gd name="connsiteX18" fmla="*/ 8100239 w 12192000"/>
              <a:gd name="connsiteY18" fmla="*/ 2704686 h 3401247"/>
              <a:gd name="connsiteX19" fmla="*/ 8581921 w 12192000"/>
              <a:gd name="connsiteY19" fmla="*/ 2858902 h 3401247"/>
              <a:gd name="connsiteX20" fmla="*/ 8967136 w 12192000"/>
              <a:gd name="connsiteY20" fmla="*/ 2657998 h 3401247"/>
              <a:gd name="connsiteX21" fmla="*/ 9215053 w 12192000"/>
              <a:gd name="connsiteY21" fmla="*/ 2728762 h 3401247"/>
              <a:gd name="connsiteX22" fmla="*/ 9204804 w 12192000"/>
              <a:gd name="connsiteY22" fmla="*/ 2593254 h 3401247"/>
              <a:gd name="connsiteX23" fmla="*/ 10103097 w 12192000"/>
              <a:gd name="connsiteY23" fmla="*/ 1694961 h 3401247"/>
              <a:gd name="connsiteX24" fmla="*/ 10240719 w 12192000"/>
              <a:gd name="connsiteY24" fmla="*/ 1705372 h 3401247"/>
              <a:gd name="connsiteX25" fmla="*/ 10238767 w 12192000"/>
              <a:gd name="connsiteY25" fmla="*/ 1631192 h 3401247"/>
              <a:gd name="connsiteX26" fmla="*/ 11668683 w 12192000"/>
              <a:gd name="connsiteY26" fmla="*/ 201279 h 3401247"/>
              <a:gd name="connsiteX27" fmla="*/ 12071188 w 12192000"/>
              <a:gd name="connsiteY27" fmla="*/ 258789 h 3401247"/>
              <a:gd name="connsiteX28" fmla="*/ 12192000 w 12192000"/>
              <a:gd name="connsiteY28" fmla="*/ 300353 h 3401247"/>
              <a:gd name="connsiteX29" fmla="*/ 12192000 w 12192000"/>
              <a:gd name="connsiteY29" fmla="*/ 2961870 h 3401247"/>
              <a:gd name="connsiteX30" fmla="*/ 12071097 w 12192000"/>
              <a:gd name="connsiteY30" fmla="*/ 3003503 h 3401247"/>
              <a:gd name="connsiteX31" fmla="*/ 11668683 w 12192000"/>
              <a:gd name="connsiteY31" fmla="*/ 3060945 h 3401247"/>
              <a:gd name="connsiteX32" fmla="*/ 10957305 w 12192000"/>
              <a:gd name="connsiteY32" fmla="*/ 2871754 h 3401247"/>
              <a:gd name="connsiteX33" fmla="*/ 10554195 w 12192000"/>
              <a:gd name="connsiteY33" fmla="*/ 3369864 h 3401247"/>
              <a:gd name="connsiteX34" fmla="*/ 10576805 w 12192000"/>
              <a:gd name="connsiteY34" fmla="*/ 3401247 h 3401247"/>
              <a:gd name="connsiteX35" fmla="*/ 636244 w 12192000"/>
              <a:gd name="connsiteY35" fmla="*/ 3401247 h 3401247"/>
              <a:gd name="connsiteX36" fmla="*/ 509059 w 12192000"/>
              <a:gd name="connsiteY36" fmla="*/ 3348789 h 3401247"/>
              <a:gd name="connsiteX37" fmla="*/ 61501 w 12192000"/>
              <a:gd name="connsiteY37" fmla="*/ 2916251 h 3401247"/>
              <a:gd name="connsiteX38" fmla="*/ 0 w 12192000"/>
              <a:gd name="connsiteY38" fmla="*/ 2780749 h 3401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92000" h="3401247">
                <a:moveTo>
                  <a:pt x="0" y="0"/>
                </a:moveTo>
                <a:lnTo>
                  <a:pt x="102409" y="36735"/>
                </a:lnTo>
                <a:cubicBezTo>
                  <a:pt x="626479" y="248736"/>
                  <a:pt x="996217" y="762498"/>
                  <a:pt x="996217" y="1362617"/>
                </a:cubicBezTo>
                <a:cubicBezTo>
                  <a:pt x="996217" y="1362617"/>
                  <a:pt x="996217" y="1362779"/>
                  <a:pt x="996217" y="1362941"/>
                </a:cubicBezTo>
                <a:cubicBezTo>
                  <a:pt x="1568833" y="1370750"/>
                  <a:pt x="2030668" y="1837140"/>
                  <a:pt x="2030668" y="2411708"/>
                </a:cubicBezTo>
                <a:cubicBezTo>
                  <a:pt x="2030668" y="2412847"/>
                  <a:pt x="2030504" y="2413985"/>
                  <a:pt x="2030504" y="2415124"/>
                </a:cubicBezTo>
                <a:cubicBezTo>
                  <a:pt x="2133803" y="2502969"/>
                  <a:pt x="2208960" y="2623024"/>
                  <a:pt x="2240518" y="2759671"/>
                </a:cubicBezTo>
                <a:cubicBezTo>
                  <a:pt x="2347396" y="2680285"/>
                  <a:pt x="2479651" y="2633435"/>
                  <a:pt x="2622968" y="2633435"/>
                </a:cubicBezTo>
                <a:cubicBezTo>
                  <a:pt x="2927984" y="2633435"/>
                  <a:pt x="3183059" y="2845888"/>
                  <a:pt x="3248942" y="3130732"/>
                </a:cubicBezTo>
                <a:cubicBezTo>
                  <a:pt x="3380872" y="3065662"/>
                  <a:pt x="3529232" y="3029061"/>
                  <a:pt x="3686213" y="3029061"/>
                </a:cubicBezTo>
                <a:cubicBezTo>
                  <a:pt x="3814075" y="3029061"/>
                  <a:pt x="3936082" y="3053624"/>
                  <a:pt x="4048327" y="3097709"/>
                </a:cubicBezTo>
                <a:cubicBezTo>
                  <a:pt x="4110307" y="2610172"/>
                  <a:pt x="4526267" y="2233090"/>
                  <a:pt x="5030723" y="2233090"/>
                </a:cubicBezTo>
                <a:cubicBezTo>
                  <a:pt x="5249196" y="2233090"/>
                  <a:pt x="5361441" y="2304016"/>
                  <a:pt x="5525255" y="2423745"/>
                </a:cubicBezTo>
                <a:lnTo>
                  <a:pt x="5836940" y="35839"/>
                </a:lnTo>
                <a:lnTo>
                  <a:pt x="6326918" y="35839"/>
                </a:lnTo>
                <a:lnTo>
                  <a:pt x="6614039" y="2432693"/>
                </a:lnTo>
                <a:cubicBezTo>
                  <a:pt x="6713272" y="2369737"/>
                  <a:pt x="6831049" y="2333136"/>
                  <a:pt x="6957285" y="2333136"/>
                </a:cubicBezTo>
                <a:cubicBezTo>
                  <a:pt x="7279057" y="2333136"/>
                  <a:pt x="7545518" y="2569666"/>
                  <a:pt x="7592531" y="2878261"/>
                </a:cubicBezTo>
                <a:cubicBezTo>
                  <a:pt x="7732920" y="2769594"/>
                  <a:pt x="7908935" y="2704686"/>
                  <a:pt x="8100239" y="2704686"/>
                </a:cubicBezTo>
                <a:cubicBezTo>
                  <a:pt x="8279833" y="2704686"/>
                  <a:pt x="8446087" y="2761947"/>
                  <a:pt x="8581921" y="2858902"/>
                </a:cubicBezTo>
                <a:cubicBezTo>
                  <a:pt x="8666999" y="2737383"/>
                  <a:pt x="8807715" y="2657998"/>
                  <a:pt x="8967136" y="2657998"/>
                </a:cubicBezTo>
                <a:cubicBezTo>
                  <a:pt x="9058072" y="2657998"/>
                  <a:pt x="9143150" y="2684026"/>
                  <a:pt x="9215053" y="2728762"/>
                </a:cubicBezTo>
                <a:cubicBezTo>
                  <a:pt x="9208220" y="2684514"/>
                  <a:pt x="9204804" y="2639291"/>
                  <a:pt x="9204804" y="2593254"/>
                </a:cubicBezTo>
                <a:cubicBezTo>
                  <a:pt x="9204804" y="2097094"/>
                  <a:pt x="9606937" y="1694961"/>
                  <a:pt x="10103097" y="1694961"/>
                </a:cubicBezTo>
                <a:cubicBezTo>
                  <a:pt x="10149948" y="1694961"/>
                  <a:pt x="10195821" y="1698541"/>
                  <a:pt x="10240719" y="1705372"/>
                </a:cubicBezTo>
                <a:cubicBezTo>
                  <a:pt x="10239418" y="1680809"/>
                  <a:pt x="10238767" y="1656083"/>
                  <a:pt x="10238767" y="1631192"/>
                </a:cubicBezTo>
                <a:cubicBezTo>
                  <a:pt x="10238767" y="841406"/>
                  <a:pt x="10879057" y="201279"/>
                  <a:pt x="11668683" y="201279"/>
                </a:cubicBezTo>
                <a:cubicBezTo>
                  <a:pt x="11808502" y="201279"/>
                  <a:pt x="11943562" y="221410"/>
                  <a:pt x="12071188" y="258789"/>
                </a:cubicBezTo>
                <a:lnTo>
                  <a:pt x="12192000" y="300353"/>
                </a:lnTo>
                <a:lnTo>
                  <a:pt x="12192000" y="2961870"/>
                </a:lnTo>
                <a:lnTo>
                  <a:pt x="12071097" y="3003503"/>
                </a:lnTo>
                <a:cubicBezTo>
                  <a:pt x="11943410" y="3040906"/>
                  <a:pt x="11808379" y="3060945"/>
                  <a:pt x="11668683" y="3060945"/>
                </a:cubicBezTo>
                <a:cubicBezTo>
                  <a:pt x="11409704" y="3060945"/>
                  <a:pt x="11166829" y="2992133"/>
                  <a:pt x="10957305" y="2871754"/>
                </a:cubicBezTo>
                <a:cubicBezTo>
                  <a:pt x="10888329" y="3083069"/>
                  <a:pt x="10743223" y="3259896"/>
                  <a:pt x="10554195" y="3369864"/>
                </a:cubicBezTo>
                <a:lnTo>
                  <a:pt x="10576805" y="3401247"/>
                </a:lnTo>
                <a:lnTo>
                  <a:pt x="636244" y="3401247"/>
                </a:lnTo>
                <a:lnTo>
                  <a:pt x="509059" y="3348789"/>
                </a:lnTo>
                <a:cubicBezTo>
                  <a:pt x="319755" y="3253121"/>
                  <a:pt x="163418" y="3101757"/>
                  <a:pt x="61501" y="2916251"/>
                </a:cubicBezTo>
                <a:lnTo>
                  <a:pt x="0" y="2780749"/>
                </a:lnTo>
                <a:close/>
              </a:path>
            </a:pathLst>
          </a:custGeom>
          <a:gradFill>
            <a:gsLst>
              <a:gs pos="99000">
                <a:srgbClr val="B3BBD6"/>
              </a:gs>
              <a:gs pos="0">
                <a:srgbClr val="DEE1F0"/>
              </a:gs>
            </a:gsLst>
            <a:lin ang="2700000" scaled="0"/>
          </a:gradFill>
          <a:ln>
            <a:noFill/>
          </a:ln>
          <a:effectLst>
            <a:outerShdw blurRad="1206500" dist="876300" dir="8100000" sx="95000" sy="95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Montserrat" pitchFamily="2" charset="-5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8CF48B6-0484-4501-B607-C678961CB562}"/>
              </a:ext>
            </a:extLst>
          </p:cNvPr>
          <p:cNvSpPr/>
          <p:nvPr userDrawn="1"/>
        </p:nvSpPr>
        <p:spPr>
          <a:xfrm>
            <a:off x="-1" y="3658970"/>
            <a:ext cx="12192000" cy="3199030"/>
          </a:xfrm>
          <a:custGeom>
            <a:avLst/>
            <a:gdLst>
              <a:gd name="connsiteX0" fmla="*/ 0 w 12192000"/>
              <a:gd name="connsiteY0" fmla="*/ 323686 h 3199030"/>
              <a:gd name="connsiteX1" fmla="*/ 108773 w 12192000"/>
              <a:gd name="connsiteY1" fmla="*/ 360040 h 3199030"/>
              <a:gd name="connsiteX2" fmla="*/ 539911 w 12192000"/>
              <a:gd name="connsiteY2" fmla="*/ 1015104 h 3199030"/>
              <a:gd name="connsiteX3" fmla="*/ 524294 w 12192000"/>
              <a:gd name="connsiteY3" fmla="*/ 1164114 h 3199030"/>
              <a:gd name="connsiteX4" fmla="*/ 1532230 w 12192000"/>
              <a:gd name="connsiteY4" fmla="*/ 2470234 h 3199030"/>
              <a:gd name="connsiteX5" fmla="*/ 1495466 w 12192000"/>
              <a:gd name="connsiteY5" fmla="*/ 2782732 h 3199030"/>
              <a:gd name="connsiteX6" fmla="*/ 1818640 w 12192000"/>
              <a:gd name="connsiteY6" fmla="*/ 3040328 h 3199030"/>
              <a:gd name="connsiteX7" fmla="*/ 1920415 w 12192000"/>
              <a:gd name="connsiteY7" fmla="*/ 3199030 h 3199030"/>
              <a:gd name="connsiteX8" fmla="*/ 0 w 12192000"/>
              <a:gd name="connsiteY8" fmla="*/ 3199030 h 3199030"/>
              <a:gd name="connsiteX9" fmla="*/ 12192000 w 12192000"/>
              <a:gd name="connsiteY9" fmla="*/ 243364 h 3199030"/>
              <a:gd name="connsiteX10" fmla="*/ 12192000 w 12192000"/>
              <a:gd name="connsiteY10" fmla="*/ 3199030 h 3199030"/>
              <a:gd name="connsiteX11" fmla="*/ 9546423 w 12192000"/>
              <a:gd name="connsiteY11" fmla="*/ 3199030 h 3199030"/>
              <a:gd name="connsiteX12" fmla="*/ 9599219 w 12192000"/>
              <a:gd name="connsiteY12" fmla="*/ 3148519 h 3199030"/>
              <a:gd name="connsiteX13" fmla="*/ 10163610 w 12192000"/>
              <a:gd name="connsiteY13" fmla="*/ 2943944 h 3199030"/>
              <a:gd name="connsiteX14" fmla="*/ 10560213 w 12192000"/>
              <a:gd name="connsiteY14" fmla="*/ 3038294 h 3199030"/>
              <a:gd name="connsiteX15" fmla="*/ 11108916 w 12192000"/>
              <a:gd name="connsiteY15" fmla="*/ 2216948 h 3199030"/>
              <a:gd name="connsiteX16" fmla="*/ 11047912 w 12192000"/>
              <a:gd name="connsiteY16" fmla="*/ 1865569 h 3199030"/>
              <a:gd name="connsiteX17" fmla="*/ 11728383 w 12192000"/>
              <a:gd name="connsiteY17" fmla="*/ 889519 h 3199030"/>
              <a:gd name="connsiteX18" fmla="*/ 11715043 w 12192000"/>
              <a:gd name="connsiteY18" fmla="*/ 771255 h 3199030"/>
              <a:gd name="connsiteX19" fmla="*/ 12098076 w 12192000"/>
              <a:gd name="connsiteY19" fmla="*/ 261174 h 3199030"/>
              <a:gd name="connsiteX20" fmla="*/ 5999420 w 12192000"/>
              <a:gd name="connsiteY20" fmla="*/ 0 h 3199030"/>
              <a:gd name="connsiteX21" fmla="*/ 6161489 w 12192000"/>
              <a:gd name="connsiteY21" fmla="*/ 0 h 3199030"/>
              <a:gd name="connsiteX22" fmla="*/ 6289285 w 12192000"/>
              <a:gd name="connsiteY22" fmla="*/ 2568605 h 3199030"/>
              <a:gd name="connsiteX23" fmla="*/ 6324864 w 12192000"/>
              <a:gd name="connsiteY23" fmla="*/ 2590036 h 3199030"/>
              <a:gd name="connsiteX24" fmla="*/ 6495938 w 12192000"/>
              <a:gd name="connsiteY24" fmla="*/ 2757355 h 3199030"/>
              <a:gd name="connsiteX25" fmla="*/ 6860004 w 12192000"/>
              <a:gd name="connsiteY25" fmla="*/ 2678620 h 3199030"/>
              <a:gd name="connsiteX26" fmla="*/ 7655973 w 12192000"/>
              <a:gd name="connsiteY26" fmla="*/ 3180961 h 3199030"/>
              <a:gd name="connsiteX27" fmla="*/ 7963918 w 12192000"/>
              <a:gd name="connsiteY27" fmla="*/ 3116379 h 3199030"/>
              <a:gd name="connsiteX28" fmla="*/ 8300392 w 12192000"/>
              <a:gd name="connsiteY28" fmla="*/ 3194006 h 3199030"/>
              <a:gd name="connsiteX29" fmla="*/ 8308989 w 12192000"/>
              <a:gd name="connsiteY29" fmla="*/ 3199030 h 3199030"/>
              <a:gd name="connsiteX30" fmla="*/ 4154083 w 12192000"/>
              <a:gd name="connsiteY30" fmla="*/ 3199030 h 3199030"/>
              <a:gd name="connsiteX31" fmla="*/ 4213328 w 12192000"/>
              <a:gd name="connsiteY31" fmla="*/ 3110022 h 3199030"/>
              <a:gd name="connsiteX32" fmla="*/ 4906601 w 12192000"/>
              <a:gd name="connsiteY32" fmla="*/ 2776714 h 3199030"/>
              <a:gd name="connsiteX33" fmla="*/ 5310361 w 12192000"/>
              <a:gd name="connsiteY33" fmla="*/ 2873830 h 3199030"/>
              <a:gd name="connsiteX34" fmla="*/ 5834334 w 12192000"/>
              <a:gd name="connsiteY34" fmla="*/ 2477651 h 3199030"/>
              <a:gd name="connsiteX35" fmla="*/ 5876304 w 12192000"/>
              <a:gd name="connsiteY35" fmla="*/ 2474547 h 319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3199030">
                <a:moveTo>
                  <a:pt x="0" y="323686"/>
                </a:moveTo>
                <a:lnTo>
                  <a:pt x="108773" y="360040"/>
                </a:lnTo>
                <a:cubicBezTo>
                  <a:pt x="362306" y="469281"/>
                  <a:pt x="539911" y="721455"/>
                  <a:pt x="539911" y="1015104"/>
                </a:cubicBezTo>
                <a:cubicBezTo>
                  <a:pt x="539911" y="1066347"/>
                  <a:pt x="534543" y="1116125"/>
                  <a:pt x="524294" y="1164114"/>
                </a:cubicBezTo>
                <a:cubicBezTo>
                  <a:pt x="1104232" y="1315565"/>
                  <a:pt x="1532230" y="1842795"/>
                  <a:pt x="1532230" y="2470234"/>
                </a:cubicBezTo>
                <a:cubicBezTo>
                  <a:pt x="1532230" y="2577924"/>
                  <a:pt x="1519216" y="2682361"/>
                  <a:pt x="1495466" y="2782732"/>
                </a:cubicBezTo>
                <a:cubicBezTo>
                  <a:pt x="1621295" y="2844142"/>
                  <a:pt x="1731508" y="2932515"/>
                  <a:pt x="1818640" y="3040328"/>
                </a:cubicBezTo>
                <a:lnTo>
                  <a:pt x="1920415" y="3199030"/>
                </a:lnTo>
                <a:lnTo>
                  <a:pt x="0" y="3199030"/>
                </a:lnTo>
                <a:close/>
                <a:moveTo>
                  <a:pt x="12192000" y="243364"/>
                </a:moveTo>
                <a:lnTo>
                  <a:pt x="12192000" y="3199030"/>
                </a:lnTo>
                <a:lnTo>
                  <a:pt x="9546423" y="3199030"/>
                </a:lnTo>
                <a:lnTo>
                  <a:pt x="9599219" y="3148519"/>
                </a:lnTo>
                <a:cubicBezTo>
                  <a:pt x="9752055" y="3020833"/>
                  <a:pt x="9948778" y="2943944"/>
                  <a:pt x="10163610" y="2943944"/>
                </a:cubicBezTo>
                <a:cubicBezTo>
                  <a:pt x="10306278" y="2943944"/>
                  <a:pt x="10440971" y="2978105"/>
                  <a:pt x="10560213" y="3038294"/>
                </a:cubicBezTo>
                <a:cubicBezTo>
                  <a:pt x="10633580" y="2699605"/>
                  <a:pt x="10833832" y="2408580"/>
                  <a:pt x="11108916" y="2216948"/>
                </a:cubicBezTo>
                <a:cubicBezTo>
                  <a:pt x="11069548" y="2107143"/>
                  <a:pt x="11047912" y="1988878"/>
                  <a:pt x="11047912" y="1865569"/>
                </a:cubicBezTo>
                <a:cubicBezTo>
                  <a:pt x="11047912" y="1417563"/>
                  <a:pt x="11331293" y="1035764"/>
                  <a:pt x="11728383" y="889519"/>
                </a:cubicBezTo>
                <a:cubicBezTo>
                  <a:pt x="11719762" y="851454"/>
                  <a:pt x="11715043" y="811923"/>
                  <a:pt x="11715043" y="771255"/>
                </a:cubicBezTo>
                <a:cubicBezTo>
                  <a:pt x="11715043" y="529276"/>
                  <a:pt x="11876831" y="325283"/>
                  <a:pt x="12098076" y="261174"/>
                </a:cubicBezTo>
                <a:close/>
                <a:moveTo>
                  <a:pt x="5999420" y="0"/>
                </a:moveTo>
                <a:lnTo>
                  <a:pt x="6161489" y="0"/>
                </a:lnTo>
                <a:lnTo>
                  <a:pt x="6289285" y="2568605"/>
                </a:lnTo>
                <a:lnTo>
                  <a:pt x="6324864" y="2590036"/>
                </a:lnTo>
                <a:cubicBezTo>
                  <a:pt x="6391142" y="2635441"/>
                  <a:pt x="6449088" y="2692143"/>
                  <a:pt x="6495938" y="2757355"/>
                </a:cubicBezTo>
                <a:cubicBezTo>
                  <a:pt x="6606881" y="2706925"/>
                  <a:pt x="6730190" y="2678620"/>
                  <a:pt x="6860004" y="2678620"/>
                </a:cubicBezTo>
                <a:cubicBezTo>
                  <a:pt x="7211058" y="2678620"/>
                  <a:pt x="7514284" y="2883915"/>
                  <a:pt x="7655973" y="3180961"/>
                </a:cubicBezTo>
                <a:cubicBezTo>
                  <a:pt x="7750162" y="3139478"/>
                  <a:pt x="7854274" y="3116379"/>
                  <a:pt x="7963918" y="3116379"/>
                </a:cubicBezTo>
                <a:cubicBezTo>
                  <a:pt x="8084643" y="3116379"/>
                  <a:pt x="8198826" y="3144288"/>
                  <a:pt x="8300392" y="3194006"/>
                </a:cubicBezTo>
                <a:lnTo>
                  <a:pt x="8308989" y="3199030"/>
                </a:lnTo>
                <a:lnTo>
                  <a:pt x="4154083" y="3199030"/>
                </a:lnTo>
                <a:lnTo>
                  <a:pt x="4213328" y="3110022"/>
                </a:lnTo>
                <a:cubicBezTo>
                  <a:pt x="4376012" y="2906854"/>
                  <a:pt x="4626088" y="2776714"/>
                  <a:pt x="4906601" y="2776714"/>
                </a:cubicBezTo>
                <a:cubicBezTo>
                  <a:pt x="5052031" y="2776714"/>
                  <a:pt x="5189167" y="2811852"/>
                  <a:pt x="5310361" y="2873830"/>
                </a:cubicBezTo>
                <a:cubicBezTo>
                  <a:pt x="5405018" y="2665444"/>
                  <a:pt x="5600309" y="2512605"/>
                  <a:pt x="5834334" y="2477651"/>
                </a:cubicBezTo>
                <a:lnTo>
                  <a:pt x="5876304" y="2474547"/>
                </a:lnTo>
                <a:close/>
              </a:path>
            </a:pathLst>
          </a:custGeom>
          <a:gradFill>
            <a:gsLst>
              <a:gs pos="0">
                <a:srgbClr val="F2F4FA"/>
              </a:gs>
              <a:gs pos="99000">
                <a:srgbClr val="E4E8F6"/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325B3-F344-48D0-BF5C-38FD8F8C9E81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285A1-C8E9-4F3C-83DB-17E8AC22584E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grpSp>
        <p:nvGrpSpPr>
          <p:cNvPr id="7" name="Arrow button">
            <a:extLst>
              <a:ext uri="{FF2B5EF4-FFF2-40B4-BE49-F238E27FC236}">
                <a16:creationId xmlns:a16="http://schemas.microsoft.com/office/drawing/2014/main" id="{5CC51360-2CCA-4584-B87A-CD8233AD78F8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8" name="Oval 7">
              <a:extLst>
                <a:ext uri="{FF2B5EF4-FFF2-40B4-BE49-F238E27FC236}">
                  <a16:creationId xmlns:a16="http://schemas.microsoft.com/office/drawing/2014/main" id="{A4B446C2-8B5D-4CA1-BF71-4EB1F4102BFE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E2009E1-F36A-4F2F-9DB1-899D8EBDC278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18ABC4-33CE-4E06-9D03-EE3C26E3D427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F71417F-6BC5-4F0A-9F7F-0FD0C51317AA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30" name="Rectangle 29">
              <a:hlinkClick r:id="" action="ppaction://noaction"/>
              <a:extLst>
                <a:ext uri="{FF2B5EF4-FFF2-40B4-BE49-F238E27FC236}">
                  <a16:creationId xmlns:a16="http://schemas.microsoft.com/office/drawing/2014/main" id="{FDBF8D0B-A610-4028-98E8-E44FE00992A6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hlinkClick r:id="rId2" action="ppaction://hlinksldjump"/>
              <a:extLst>
                <a:ext uri="{FF2B5EF4-FFF2-40B4-BE49-F238E27FC236}">
                  <a16:creationId xmlns:a16="http://schemas.microsoft.com/office/drawing/2014/main" id="{3579B1F8-3DB5-48F7-A651-89330B5B5917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A503C6-F664-490F-98DA-1EF3BEA5CFBD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C5F6B5-6EB6-4ABB-9E60-09EACB46C770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03AC007-FE13-4862-A851-2DCCA3F0FA24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59EA9CF-1E8E-4033-A350-D3E8627FB385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5D82401-5604-44F4-A2D8-24EC654F0556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64FBCA8-60EC-47AB-9976-804A7FD51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CEDAA8-3A07-4621-849F-593718DCBC8A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7C912EB-39C5-4049-8DFC-52E78AD83C1D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446A313-B23D-47FC-A3F9-5AF91A031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2EDEAF-D22D-4809-B2CC-8DEBC6ACA621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A721D6E-E348-4B58-9008-8A4DEB97ABEF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73BDE88-6D6D-4B1E-A182-494385632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3E73F3-6D0E-4B8E-A877-5486746B4A02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1D2C646-3A8E-4600-AC83-DBD473D236A9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495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33333E-6 L 0 0.5222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1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85185E-6 L 0 0.6937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74 0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7000" decel="9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EB7D70E-DDA7-40F1-BB88-53ED828E336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55487" y="0"/>
            <a:ext cx="4281026" cy="6858000"/>
          </a:xfrm>
          <a:custGeom>
            <a:avLst/>
            <a:gdLst>
              <a:gd name="connsiteX0" fmla="*/ 0 w 4281026"/>
              <a:gd name="connsiteY0" fmla="*/ 0 h 6858000"/>
              <a:gd name="connsiteX1" fmla="*/ 4281026 w 4281026"/>
              <a:gd name="connsiteY1" fmla="*/ 0 h 6858000"/>
              <a:gd name="connsiteX2" fmla="*/ 4281026 w 4281026"/>
              <a:gd name="connsiteY2" fmla="*/ 6858000 h 6858000"/>
              <a:gd name="connsiteX3" fmla="*/ 0 w 42810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026" h="6858000">
                <a:moveTo>
                  <a:pt x="0" y="0"/>
                </a:moveTo>
                <a:lnTo>
                  <a:pt x="4281026" y="0"/>
                </a:lnTo>
                <a:lnTo>
                  <a:pt x="42810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7F409FF-30E8-4D8F-AF4A-83EB37E969D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151419" y="2143801"/>
            <a:ext cx="2195080" cy="2548664"/>
          </a:xfrm>
          <a:custGeom>
            <a:avLst/>
            <a:gdLst>
              <a:gd name="connsiteX0" fmla="*/ 292119 w 1873519"/>
              <a:gd name="connsiteY0" fmla="*/ 0 h 2175308"/>
              <a:gd name="connsiteX1" fmla="*/ 1581400 w 1873519"/>
              <a:gd name="connsiteY1" fmla="*/ 0 h 2175308"/>
              <a:gd name="connsiteX2" fmla="*/ 1873519 w 1873519"/>
              <a:gd name="connsiteY2" fmla="*/ 292119 h 2175308"/>
              <a:gd name="connsiteX3" fmla="*/ 1873519 w 1873519"/>
              <a:gd name="connsiteY3" fmla="*/ 1883189 h 2175308"/>
              <a:gd name="connsiteX4" fmla="*/ 1581400 w 1873519"/>
              <a:gd name="connsiteY4" fmla="*/ 2175308 h 2175308"/>
              <a:gd name="connsiteX5" fmla="*/ 292119 w 1873519"/>
              <a:gd name="connsiteY5" fmla="*/ 2175308 h 2175308"/>
              <a:gd name="connsiteX6" fmla="*/ 0 w 1873519"/>
              <a:gd name="connsiteY6" fmla="*/ 1883189 h 2175308"/>
              <a:gd name="connsiteX7" fmla="*/ 0 w 1873519"/>
              <a:gd name="connsiteY7" fmla="*/ 292119 h 2175308"/>
              <a:gd name="connsiteX8" fmla="*/ 292119 w 1873519"/>
              <a:gd name="connsiteY8" fmla="*/ 0 h 217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519" h="2175308">
                <a:moveTo>
                  <a:pt x="292119" y="0"/>
                </a:moveTo>
                <a:lnTo>
                  <a:pt x="1581400" y="0"/>
                </a:lnTo>
                <a:cubicBezTo>
                  <a:pt x="1742733" y="0"/>
                  <a:pt x="1873519" y="130786"/>
                  <a:pt x="1873519" y="292119"/>
                </a:cubicBezTo>
                <a:lnTo>
                  <a:pt x="1873519" y="1883189"/>
                </a:lnTo>
                <a:cubicBezTo>
                  <a:pt x="1873519" y="2044522"/>
                  <a:pt x="1742733" y="2175308"/>
                  <a:pt x="1581400" y="2175308"/>
                </a:cubicBezTo>
                <a:lnTo>
                  <a:pt x="292119" y="2175308"/>
                </a:lnTo>
                <a:cubicBezTo>
                  <a:pt x="130786" y="2175308"/>
                  <a:pt x="0" y="2044522"/>
                  <a:pt x="0" y="1883189"/>
                </a:cubicBezTo>
                <a:lnTo>
                  <a:pt x="0" y="292119"/>
                </a:lnTo>
                <a:cubicBezTo>
                  <a:pt x="0" y="130786"/>
                  <a:pt x="130786" y="0"/>
                  <a:pt x="29211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ECCA4A8-3EA1-44F0-B78A-226FF13A17E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845240" y="2143801"/>
            <a:ext cx="2195080" cy="2548664"/>
          </a:xfrm>
          <a:custGeom>
            <a:avLst/>
            <a:gdLst>
              <a:gd name="connsiteX0" fmla="*/ 292119 w 1873519"/>
              <a:gd name="connsiteY0" fmla="*/ 0 h 2175308"/>
              <a:gd name="connsiteX1" fmla="*/ 1581400 w 1873519"/>
              <a:gd name="connsiteY1" fmla="*/ 0 h 2175308"/>
              <a:gd name="connsiteX2" fmla="*/ 1873519 w 1873519"/>
              <a:gd name="connsiteY2" fmla="*/ 292119 h 2175308"/>
              <a:gd name="connsiteX3" fmla="*/ 1873519 w 1873519"/>
              <a:gd name="connsiteY3" fmla="*/ 1883189 h 2175308"/>
              <a:gd name="connsiteX4" fmla="*/ 1581400 w 1873519"/>
              <a:gd name="connsiteY4" fmla="*/ 2175308 h 2175308"/>
              <a:gd name="connsiteX5" fmla="*/ 292119 w 1873519"/>
              <a:gd name="connsiteY5" fmla="*/ 2175308 h 2175308"/>
              <a:gd name="connsiteX6" fmla="*/ 0 w 1873519"/>
              <a:gd name="connsiteY6" fmla="*/ 1883189 h 2175308"/>
              <a:gd name="connsiteX7" fmla="*/ 0 w 1873519"/>
              <a:gd name="connsiteY7" fmla="*/ 292119 h 2175308"/>
              <a:gd name="connsiteX8" fmla="*/ 292119 w 1873519"/>
              <a:gd name="connsiteY8" fmla="*/ 0 h 217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519" h="2175308">
                <a:moveTo>
                  <a:pt x="292119" y="0"/>
                </a:moveTo>
                <a:lnTo>
                  <a:pt x="1581400" y="0"/>
                </a:lnTo>
                <a:cubicBezTo>
                  <a:pt x="1742733" y="0"/>
                  <a:pt x="1873519" y="130786"/>
                  <a:pt x="1873519" y="292119"/>
                </a:cubicBezTo>
                <a:lnTo>
                  <a:pt x="1873519" y="1883189"/>
                </a:lnTo>
                <a:cubicBezTo>
                  <a:pt x="1873519" y="2044522"/>
                  <a:pt x="1742733" y="2175308"/>
                  <a:pt x="1581400" y="2175308"/>
                </a:cubicBezTo>
                <a:lnTo>
                  <a:pt x="292119" y="2175308"/>
                </a:lnTo>
                <a:cubicBezTo>
                  <a:pt x="130786" y="2175308"/>
                  <a:pt x="0" y="2044522"/>
                  <a:pt x="0" y="1883189"/>
                </a:cubicBezTo>
                <a:lnTo>
                  <a:pt x="0" y="292119"/>
                </a:lnTo>
                <a:cubicBezTo>
                  <a:pt x="0" y="130786"/>
                  <a:pt x="130786" y="0"/>
                  <a:pt x="292119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6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4" grpId="0" animBg="1"/>
      <p:bldP spid="24" grpId="1" animBg="1"/>
      <p:bldP spid="21" grpId="0" animBg="1"/>
      <p:bldP spid="21" grpId="1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5093B22-5662-45F7-B828-E74E1CCCFBB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00811" y="2289832"/>
            <a:ext cx="1990098" cy="2310666"/>
          </a:xfrm>
          <a:custGeom>
            <a:avLst/>
            <a:gdLst>
              <a:gd name="connsiteX0" fmla="*/ 310296 w 1990098"/>
              <a:gd name="connsiteY0" fmla="*/ 0 h 2310666"/>
              <a:gd name="connsiteX1" fmla="*/ 1679802 w 1990098"/>
              <a:gd name="connsiteY1" fmla="*/ 0 h 2310666"/>
              <a:gd name="connsiteX2" fmla="*/ 1990098 w 1990098"/>
              <a:gd name="connsiteY2" fmla="*/ 310296 h 2310666"/>
              <a:gd name="connsiteX3" fmla="*/ 1990098 w 1990098"/>
              <a:gd name="connsiteY3" fmla="*/ 2000370 h 2310666"/>
              <a:gd name="connsiteX4" fmla="*/ 1679802 w 1990098"/>
              <a:gd name="connsiteY4" fmla="*/ 2310666 h 2310666"/>
              <a:gd name="connsiteX5" fmla="*/ 310296 w 1990098"/>
              <a:gd name="connsiteY5" fmla="*/ 2310666 h 2310666"/>
              <a:gd name="connsiteX6" fmla="*/ 0 w 1990098"/>
              <a:gd name="connsiteY6" fmla="*/ 2000370 h 2310666"/>
              <a:gd name="connsiteX7" fmla="*/ 0 w 1990098"/>
              <a:gd name="connsiteY7" fmla="*/ 310296 h 2310666"/>
              <a:gd name="connsiteX8" fmla="*/ 310296 w 1990098"/>
              <a:gd name="connsiteY8" fmla="*/ 0 h 231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0098" h="2310666">
                <a:moveTo>
                  <a:pt x="310296" y="0"/>
                </a:moveTo>
                <a:lnTo>
                  <a:pt x="1679802" y="0"/>
                </a:lnTo>
                <a:cubicBezTo>
                  <a:pt x="1851174" y="0"/>
                  <a:pt x="1990098" y="138924"/>
                  <a:pt x="1990098" y="310296"/>
                </a:cubicBezTo>
                <a:lnTo>
                  <a:pt x="1990098" y="2000370"/>
                </a:lnTo>
                <a:cubicBezTo>
                  <a:pt x="1990098" y="2171742"/>
                  <a:pt x="1851174" y="2310666"/>
                  <a:pt x="1679802" y="2310666"/>
                </a:cubicBezTo>
                <a:lnTo>
                  <a:pt x="310296" y="2310666"/>
                </a:lnTo>
                <a:cubicBezTo>
                  <a:pt x="138924" y="2310666"/>
                  <a:pt x="0" y="2171742"/>
                  <a:pt x="0" y="2000370"/>
                </a:cubicBezTo>
                <a:lnTo>
                  <a:pt x="0" y="310296"/>
                </a:lnTo>
                <a:cubicBezTo>
                  <a:pt x="0" y="138924"/>
                  <a:pt x="138924" y="0"/>
                  <a:pt x="310296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127000"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  <a:latin typeface="Montserrat" pitchFamily="2" charset="-52"/>
              </a:defRPr>
            </a:lvl1pPr>
          </a:lstStyle>
          <a:p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F81370-83E6-4658-B0DA-EA87033C9DA1}"/>
              </a:ext>
            </a:extLst>
          </p:cNvPr>
          <p:cNvSpPr/>
          <p:nvPr userDrawn="1"/>
        </p:nvSpPr>
        <p:spPr>
          <a:xfrm>
            <a:off x="0" y="3102429"/>
            <a:ext cx="12192000" cy="375557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667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" Target="../slides/slide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rgbClr val="F2F4F8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390C17-0B99-4E79-9E79-A98EB123098F}"/>
              </a:ext>
            </a:extLst>
          </p:cNvPr>
          <p:cNvSpPr txBox="1"/>
          <p:nvPr userDrawn="1"/>
        </p:nvSpPr>
        <p:spPr>
          <a:xfrm rot="10800000" flipV="1">
            <a:off x="82550" y="6102874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itchFamily="2" charset="-52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" pitchFamily="2" charset="-52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682B2-C924-4C76-97D1-951D2E1103E3}"/>
              </a:ext>
            </a:extLst>
          </p:cNvPr>
          <p:cNvSpPr txBox="1"/>
          <p:nvPr userDrawn="1"/>
        </p:nvSpPr>
        <p:spPr>
          <a:xfrm flipH="1">
            <a:off x="254431" y="413073"/>
            <a:ext cx="508647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en-US" sz="1600" b="1" dirty="0">
                <a:solidFill>
                  <a:schemeClr val="accent1"/>
                </a:solidFill>
                <a:latin typeface="Montserrat" pitchFamily="2" charset="-52"/>
                <a:ea typeface="Inter Extra Bold" panose="020B0902040000000004" pitchFamily="34" charset="0"/>
                <a:cs typeface="Poppins" panose="00000500000000000000" pitchFamily="2" charset="0"/>
              </a:rPr>
              <a:t>21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A7E82D-DB98-4C45-B521-C5AF69C1980F}"/>
              </a:ext>
            </a:extLst>
          </p:cNvPr>
          <p:cNvCxnSpPr>
            <a:cxnSpLocks/>
          </p:cNvCxnSpPr>
          <p:nvPr userDrawn="1"/>
        </p:nvCxnSpPr>
        <p:spPr>
          <a:xfrm>
            <a:off x="887981" y="445748"/>
            <a:ext cx="0" cy="596650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Arrow button">
            <a:extLst>
              <a:ext uri="{FF2B5EF4-FFF2-40B4-BE49-F238E27FC236}">
                <a16:creationId xmlns:a16="http://schemas.microsoft.com/office/drawing/2014/main" id="{1DE5A0EB-8E23-436F-BCA0-F8C7E1F02E91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32" name="Oval 31">
              <a:extLst>
                <a:ext uri="{FF2B5EF4-FFF2-40B4-BE49-F238E27FC236}">
                  <a16:creationId xmlns:a16="http://schemas.microsoft.com/office/drawing/2014/main" id="{69659735-E7C3-487F-9B33-CF2D8C3D930A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1DF5A3F-1D0E-4330-B0EA-6E0AA0571194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87FAAB-3E22-47F8-B2C0-304F326181CE}"/>
              </a:ext>
            </a:extLst>
          </p:cNvPr>
          <p:cNvGrpSpPr/>
          <p:nvPr userDrawn="1"/>
        </p:nvGrpSpPr>
        <p:grpSpPr>
          <a:xfrm>
            <a:off x="12192000" y="0"/>
            <a:ext cx="1524000" cy="6858000"/>
            <a:chOff x="12192000" y="0"/>
            <a:chExt cx="1524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51089F-8AA6-49CC-B985-E64CC8A69CB1}"/>
                </a:ext>
              </a:extLst>
            </p:cNvPr>
            <p:cNvSpPr/>
            <p:nvPr/>
          </p:nvSpPr>
          <p:spPr>
            <a:xfrm>
              <a:off x="12192000" y="0"/>
              <a:ext cx="152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36" name="Rectangle 35">
              <a:hlinkClick r:id="" action="ppaction://noaction"/>
              <a:extLst>
                <a:ext uri="{FF2B5EF4-FFF2-40B4-BE49-F238E27FC236}">
                  <a16:creationId xmlns:a16="http://schemas.microsoft.com/office/drawing/2014/main" id="{7E346B68-C13B-4377-BDF6-1BD821388C77}"/>
                </a:ext>
              </a:extLst>
            </p:cNvPr>
            <p:cNvSpPr/>
            <p:nvPr/>
          </p:nvSpPr>
          <p:spPr>
            <a:xfrm>
              <a:off x="12353925" y="1310207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Cover Section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hlinkClick r:id="rId83" action="ppaction://hlinksldjump"/>
              <a:extLst>
                <a:ext uri="{FF2B5EF4-FFF2-40B4-BE49-F238E27FC236}">
                  <a16:creationId xmlns:a16="http://schemas.microsoft.com/office/drawing/2014/main" id="{D5BB2C7B-374C-4A3A-B606-C8611C9975D0}"/>
                </a:ext>
              </a:extLst>
            </p:cNvPr>
            <p:cNvSpPr/>
            <p:nvPr/>
          </p:nvSpPr>
          <p:spPr>
            <a:xfrm>
              <a:off x="12353925" y="1722231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What’s inside?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776615-FE14-434C-8AEC-C322581929F2}"/>
                </a:ext>
              </a:extLst>
            </p:cNvPr>
            <p:cNvSpPr/>
            <p:nvPr/>
          </p:nvSpPr>
          <p:spPr>
            <a:xfrm>
              <a:off x="12353925" y="2134255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#1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14C8810-9FEE-4E9F-90A7-F6F24871E14A}"/>
                </a:ext>
              </a:extLst>
            </p:cNvPr>
            <p:cNvSpPr/>
            <p:nvPr/>
          </p:nvSpPr>
          <p:spPr>
            <a:xfrm>
              <a:off x="12353925" y="2546279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#2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02BB56B-B655-41D9-8C02-26D84DEC3EBF}"/>
                </a:ext>
              </a:extLst>
            </p:cNvPr>
            <p:cNvSpPr/>
            <p:nvPr/>
          </p:nvSpPr>
          <p:spPr>
            <a:xfrm>
              <a:off x="12353925" y="2958303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150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Hyperlink #3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-52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D661ECF-DD8F-4183-B6E2-367640455046}"/>
                </a:ext>
              </a:extLst>
            </p:cNvPr>
            <p:cNvGrpSpPr/>
            <p:nvPr/>
          </p:nvGrpSpPr>
          <p:grpSpPr>
            <a:xfrm>
              <a:off x="12434888" y="5320620"/>
              <a:ext cx="1200150" cy="291170"/>
              <a:chOff x="8891588" y="5320620"/>
              <a:chExt cx="1200150" cy="29117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9DAFAE6-88A9-4EDC-8B82-7DA2BC91D3C5}"/>
                  </a:ext>
                </a:extLst>
              </p:cNvPr>
              <p:cNvSpPr/>
              <p:nvPr/>
            </p:nvSpPr>
            <p:spPr>
              <a:xfrm>
                <a:off x="8891588" y="5320620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TW: @2021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7A62134-3EF4-4859-9776-956861AC6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416624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2EBD8FD-6CBA-4C04-9574-9DEE099C20F2}"/>
                </a:ext>
              </a:extLst>
            </p:cNvPr>
            <p:cNvGrpSpPr/>
            <p:nvPr/>
          </p:nvGrpSpPr>
          <p:grpSpPr>
            <a:xfrm>
              <a:off x="12434888" y="5718302"/>
              <a:ext cx="1200150" cy="291170"/>
              <a:chOff x="8891588" y="5718302"/>
              <a:chExt cx="1200150" cy="29117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E7E488-0038-4B22-97DB-294F94F04921}"/>
                  </a:ext>
                </a:extLst>
              </p:cNvPr>
              <p:cNvSpPr/>
              <p:nvPr/>
            </p:nvSpPr>
            <p:spPr>
              <a:xfrm>
                <a:off x="8891588" y="5718302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IG: @2021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509B3F4-A4FA-4B1E-B531-BE4ECE010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5814306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2CA86A-A5D1-413D-A2DB-BADD1D3AEFFA}"/>
                </a:ext>
              </a:extLst>
            </p:cNvPr>
            <p:cNvGrpSpPr/>
            <p:nvPr/>
          </p:nvGrpSpPr>
          <p:grpSpPr>
            <a:xfrm>
              <a:off x="12434888" y="6115984"/>
              <a:ext cx="1200150" cy="291170"/>
              <a:chOff x="8891588" y="6115984"/>
              <a:chExt cx="1200150" cy="29117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0D6F5A6-E54E-48F7-9990-F46EA923A6BD}"/>
                  </a:ext>
                </a:extLst>
              </p:cNvPr>
              <p:cNvSpPr/>
              <p:nvPr/>
            </p:nvSpPr>
            <p:spPr>
              <a:xfrm>
                <a:off x="8891588" y="6115984"/>
                <a:ext cx="1200150" cy="291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0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itchFamily="2" charset="-52"/>
                    <a:ea typeface="Roboto" panose="02000000000000000000" pitchFamily="2" charset="0"/>
                    <a:cs typeface="Arial" panose="020B0604020202020204" pitchFamily="34" charset="0"/>
                  </a:rPr>
                  <a:t>YT: 2021_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FD01C56-133E-4194-965F-BD485554F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1588" y="6211988"/>
                <a:ext cx="0" cy="118214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9E3BA3-646C-436D-BBE5-A48D208AF18B}"/>
                </a:ext>
              </a:extLst>
            </p:cNvPr>
            <p:cNvCxnSpPr>
              <a:cxnSpLocks/>
            </p:cNvCxnSpPr>
            <p:nvPr/>
          </p:nvCxnSpPr>
          <p:spPr>
            <a:xfrm>
              <a:off x="12394804" y="1136650"/>
              <a:ext cx="1118393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855C9B-ED57-4EC4-A50B-D6F913DDAF97}"/>
                </a:ext>
              </a:extLst>
            </p:cNvPr>
            <p:cNvSpPr/>
            <p:nvPr/>
          </p:nvSpPr>
          <p:spPr>
            <a:xfrm>
              <a:off x="12353925" y="631176"/>
              <a:ext cx="1200150" cy="291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50" b="1" dirty="0">
                  <a:solidFill>
                    <a:schemeClr val="accent1"/>
                  </a:solidFill>
                  <a:latin typeface="Montserrat" pitchFamily="2" charset="-52"/>
                  <a:ea typeface="Roboto" panose="02000000000000000000" pitchFamily="2" charset="0"/>
                  <a:cs typeface="Arial" panose="020B0604020202020204" pitchFamily="34" charset="0"/>
                </a:rPr>
                <a:t>Quick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14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75" r:id="rId2"/>
    <p:sldLayoutId id="2147483767" r:id="rId3"/>
    <p:sldLayoutId id="2147483755" r:id="rId4"/>
    <p:sldLayoutId id="2147483754" r:id="rId5"/>
    <p:sldLayoutId id="2147483753" r:id="rId6"/>
    <p:sldLayoutId id="2147483756" r:id="rId7"/>
    <p:sldLayoutId id="2147483721" r:id="rId8"/>
    <p:sldLayoutId id="2147483696" r:id="rId9"/>
    <p:sldLayoutId id="2147483649" r:id="rId10"/>
    <p:sldLayoutId id="2147483717" r:id="rId11"/>
    <p:sldLayoutId id="2147483773" r:id="rId12"/>
    <p:sldLayoutId id="2147483653" r:id="rId13"/>
    <p:sldLayoutId id="2147483770" r:id="rId14"/>
    <p:sldLayoutId id="2147483769" r:id="rId15"/>
    <p:sldLayoutId id="2147483768" r:id="rId16"/>
    <p:sldLayoutId id="2147483772" r:id="rId17"/>
    <p:sldLayoutId id="2147483771" r:id="rId18"/>
    <p:sldLayoutId id="2147483774" r:id="rId19"/>
    <p:sldLayoutId id="2147483711" r:id="rId20"/>
    <p:sldLayoutId id="2147483712" r:id="rId21"/>
    <p:sldLayoutId id="2147483650" r:id="rId22"/>
    <p:sldLayoutId id="2147483651" r:id="rId23"/>
    <p:sldLayoutId id="2147483713" r:id="rId24"/>
    <p:sldLayoutId id="2147483652" r:id="rId25"/>
    <p:sldLayoutId id="2147483655" r:id="rId26"/>
    <p:sldLayoutId id="2147483657" r:id="rId27"/>
    <p:sldLayoutId id="2147483658" r:id="rId28"/>
    <p:sldLayoutId id="2147483660" r:id="rId29"/>
    <p:sldLayoutId id="2147483662" r:id="rId30"/>
    <p:sldLayoutId id="2147483716" r:id="rId31"/>
    <p:sldLayoutId id="2147483663" r:id="rId32"/>
    <p:sldLayoutId id="2147483720" r:id="rId33"/>
    <p:sldLayoutId id="2147483715" r:id="rId34"/>
    <p:sldLayoutId id="2147483656" r:id="rId35"/>
    <p:sldLayoutId id="2147483664" r:id="rId36"/>
    <p:sldLayoutId id="2147483666" r:id="rId37"/>
    <p:sldLayoutId id="2147483667" r:id="rId38"/>
    <p:sldLayoutId id="2147483669" r:id="rId39"/>
    <p:sldLayoutId id="2147483670" r:id="rId40"/>
    <p:sldLayoutId id="2147483718" r:id="rId41"/>
    <p:sldLayoutId id="2147483671" r:id="rId42"/>
    <p:sldLayoutId id="2147483672" r:id="rId43"/>
    <p:sldLayoutId id="2147483673" r:id="rId44"/>
    <p:sldLayoutId id="2147483676" r:id="rId45"/>
    <p:sldLayoutId id="2147483677" r:id="rId46"/>
    <p:sldLayoutId id="2147483678" r:id="rId47"/>
    <p:sldLayoutId id="2147483679" r:id="rId48"/>
    <p:sldLayoutId id="2147483719" r:id="rId49"/>
    <p:sldLayoutId id="2147483674" r:id="rId50"/>
    <p:sldLayoutId id="2147483675" r:id="rId51"/>
    <p:sldLayoutId id="2147483680" r:id="rId52"/>
    <p:sldLayoutId id="2147483681" r:id="rId53"/>
    <p:sldLayoutId id="2147483682" r:id="rId54"/>
    <p:sldLayoutId id="2147483683" r:id="rId55"/>
    <p:sldLayoutId id="2147483684" r:id="rId56"/>
    <p:sldLayoutId id="2147483685" r:id="rId57"/>
    <p:sldLayoutId id="2147483686" r:id="rId58"/>
    <p:sldLayoutId id="2147483687" r:id="rId59"/>
    <p:sldLayoutId id="2147483688" r:id="rId60"/>
    <p:sldLayoutId id="2147483689" r:id="rId61"/>
    <p:sldLayoutId id="2147483690" r:id="rId62"/>
    <p:sldLayoutId id="2147483714" r:id="rId63"/>
    <p:sldLayoutId id="2147483691" r:id="rId64"/>
    <p:sldLayoutId id="2147483692" r:id="rId65"/>
    <p:sldLayoutId id="2147483693" r:id="rId66"/>
    <p:sldLayoutId id="2147483694" r:id="rId67"/>
    <p:sldLayoutId id="2147483695" r:id="rId68"/>
    <p:sldLayoutId id="2147483697" r:id="rId69"/>
    <p:sldLayoutId id="2147483698" r:id="rId70"/>
    <p:sldLayoutId id="2147483699" r:id="rId71"/>
    <p:sldLayoutId id="2147483706" r:id="rId72"/>
    <p:sldLayoutId id="2147483700" r:id="rId73"/>
    <p:sldLayoutId id="2147483701" r:id="rId74"/>
    <p:sldLayoutId id="2147483702" r:id="rId75"/>
    <p:sldLayoutId id="2147483703" r:id="rId76"/>
    <p:sldLayoutId id="2147483704" r:id="rId77"/>
    <p:sldLayoutId id="2147483705" r:id="rId78"/>
    <p:sldLayoutId id="2147483707" r:id="rId79"/>
    <p:sldLayoutId id="2147483708" r:id="rId80"/>
    <p:sldLayoutId id="2147483709" r:id="rId81"/>
  </p:sldLayoutIdLs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474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7000" decel="9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Top Corners Rounded 9">
            <a:extLst>
              <a:ext uri="{FF2B5EF4-FFF2-40B4-BE49-F238E27FC236}">
                <a16:creationId xmlns:a16="http://schemas.microsoft.com/office/drawing/2014/main" id="{C61429C7-2078-436D-B568-B48645A52549}"/>
              </a:ext>
            </a:extLst>
          </p:cNvPr>
          <p:cNvSpPr/>
          <p:nvPr/>
        </p:nvSpPr>
        <p:spPr>
          <a:xfrm>
            <a:off x="0" y="0"/>
            <a:ext cx="6182139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3E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083715C-22F2-49EB-B807-4870EC5FE6EE}"/>
              </a:ext>
            </a:extLst>
          </p:cNvPr>
          <p:cNvCxnSpPr/>
          <p:nvPr/>
        </p:nvCxnSpPr>
        <p:spPr>
          <a:xfrm>
            <a:off x="395469" y="6456749"/>
            <a:ext cx="5472000" cy="0"/>
          </a:xfrm>
          <a:prstGeom prst="line">
            <a:avLst/>
          </a:prstGeom>
          <a:ln w="3175">
            <a:solidFill>
              <a:srgbClr val="FEDD02">
                <a:alpha val="3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EBCBDC-6C7B-408B-B407-8FF1CB3DD878}"/>
              </a:ext>
            </a:extLst>
          </p:cNvPr>
          <p:cNvSpPr txBox="1"/>
          <p:nvPr/>
        </p:nvSpPr>
        <p:spPr>
          <a:xfrm>
            <a:off x="239182" y="1349577"/>
            <a:ext cx="5784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Мобильное приложение</a:t>
            </a:r>
            <a:r>
              <a:rPr lang="en-US" sz="6000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 “</a:t>
            </a:r>
            <a:r>
              <a:rPr lang="en-US" sz="6000" dirty="0" err="1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MarketHelp</a:t>
            </a:r>
            <a:r>
              <a:rPr lang="en-US" sz="6000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”</a:t>
            </a:r>
            <a:endParaRPr lang="ru-RU" sz="6000" dirty="0">
              <a:solidFill>
                <a:srgbClr val="FEDD02"/>
              </a:solidFill>
              <a:latin typeface="Gotham Pro Black" panose="02000903040000020004" charset="0"/>
              <a:cs typeface="Gotham Pro Black" panose="02000903040000020004" charset="0"/>
            </a:endParaRPr>
          </a:p>
        </p:txBody>
      </p:sp>
      <p:sp>
        <p:nvSpPr>
          <p:cNvPr id="37" name="Овал 36"/>
          <p:cNvSpPr/>
          <p:nvPr/>
        </p:nvSpPr>
        <p:spPr>
          <a:xfrm>
            <a:off x="10545496" y="245787"/>
            <a:ext cx="1348860" cy="1348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Круговая 37"/>
          <p:cNvSpPr/>
          <p:nvPr/>
        </p:nvSpPr>
        <p:spPr>
          <a:xfrm rot="5400000">
            <a:off x="11200801" y="1417075"/>
            <a:ext cx="1363663" cy="1363663"/>
          </a:xfrm>
          <a:prstGeom prst="pie">
            <a:avLst>
              <a:gd name="adj1" fmla="val 0"/>
              <a:gd name="adj2" fmla="val 107804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Круговая 39"/>
          <p:cNvSpPr/>
          <p:nvPr/>
        </p:nvSpPr>
        <p:spPr>
          <a:xfrm>
            <a:off x="9258044" y="-261759"/>
            <a:ext cx="1363663" cy="1363663"/>
          </a:xfrm>
          <a:prstGeom prst="pie">
            <a:avLst>
              <a:gd name="adj1" fmla="val 0"/>
              <a:gd name="adj2" fmla="val 107804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1" name="Круговая 40"/>
          <p:cNvSpPr/>
          <p:nvPr/>
        </p:nvSpPr>
        <p:spPr>
          <a:xfrm rot="10800000">
            <a:off x="419919" y="5771356"/>
            <a:ext cx="1363663" cy="1363663"/>
          </a:xfrm>
          <a:prstGeom prst="pie">
            <a:avLst>
              <a:gd name="adj1" fmla="val 0"/>
              <a:gd name="adj2" fmla="val 10780468"/>
            </a:avLst>
          </a:prstGeom>
          <a:solidFill>
            <a:srgbClr val="FEDD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5305E-5AE6-0C41-992D-D3B6C35E0ED1}"/>
              </a:ext>
            </a:extLst>
          </p:cNvPr>
          <p:cNvSpPr txBox="1"/>
          <p:nvPr/>
        </p:nvSpPr>
        <p:spPr>
          <a:xfrm>
            <a:off x="858314" y="6097152"/>
            <a:ext cx="578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Подготовила 1 группа 1 команда</a:t>
            </a:r>
            <a:endParaRPr lang="ru-RU" dirty="0">
              <a:solidFill>
                <a:srgbClr val="FEDD02"/>
              </a:solidFill>
              <a:latin typeface="Gotham Pro Black" panose="02000903040000020004" charset="0"/>
              <a:cs typeface="Gotham Pro Black" panose="0200090304000002000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CBFAF4-E7C4-6C5A-C96D-7BBC953D7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11" y="2286503"/>
            <a:ext cx="2601725" cy="5519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BottomDown"/>
            <a:lightRig rig="threePt" dir="t"/>
          </a:scene3d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5325BC-1BC1-D1ED-15C7-DA85F8A7F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82" y="920217"/>
            <a:ext cx="3165554" cy="5383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BottomDown"/>
            <a:lightRig rig="threePt" dir="t"/>
          </a:scene3d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BDBC46-3CF4-3F4D-EDD7-87A123093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591" y="-1172358"/>
            <a:ext cx="2811340" cy="5964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BottomDown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773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1.45833E-6 0.39259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169 0 L -2.08333E-6 0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1.45833E-6 0.39259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4" grpId="0"/>
      <p:bldP spid="34" grpId="1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F4856-12A2-DB13-42E0-1B33B0CC3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A395148A-D7A7-D9E5-09F8-3789ED8A0058}"/>
              </a:ext>
            </a:extLst>
          </p:cNvPr>
          <p:cNvSpPr txBox="1"/>
          <p:nvPr/>
        </p:nvSpPr>
        <p:spPr>
          <a:xfrm>
            <a:off x="1434034" y="199436"/>
            <a:ext cx="7789479" cy="925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28"/>
              </a:lnSpc>
            </a:pPr>
            <a:r>
              <a:rPr lang="ru-RU" sz="5400" dirty="0">
                <a:latin typeface="Gotham Pro" panose="02000503040000020004" charset="0"/>
                <a:ea typeface="Heebo Heavy"/>
                <a:cs typeface="Gotham Pro" panose="02000503040000020004" charset="0"/>
                <a:sym typeface="Heebo Heavy"/>
              </a:rPr>
              <a:t>Наши инструменты</a:t>
            </a:r>
            <a:endParaRPr lang="en-US" sz="5400" dirty="0">
              <a:latin typeface="Gotham Pro" panose="02000503040000020004" charset="0"/>
              <a:ea typeface="Heebo Heavy"/>
              <a:cs typeface="Gotham Pro" panose="02000503040000020004" charset="0"/>
              <a:sym typeface="Heebo Heavy"/>
            </a:endParaRPr>
          </a:p>
        </p:txBody>
      </p:sp>
      <p:sp>
        <p:nvSpPr>
          <p:cNvPr id="4" name="Oval 64">
            <a:extLst>
              <a:ext uri="{FF2B5EF4-FFF2-40B4-BE49-F238E27FC236}">
                <a16:creationId xmlns:a16="http://schemas.microsoft.com/office/drawing/2014/main" id="{F94187FA-E5D1-290E-1CD4-6085D170B24E}"/>
              </a:ext>
            </a:extLst>
          </p:cNvPr>
          <p:cNvSpPr/>
          <p:nvPr/>
        </p:nvSpPr>
        <p:spPr>
          <a:xfrm rot="5400000">
            <a:off x="-922351" y="-1879121"/>
            <a:ext cx="4162991" cy="3340888"/>
          </a:xfrm>
          <a:prstGeom prst="ellipse">
            <a:avLst/>
          </a:prstGeom>
          <a:noFill/>
          <a:ln w="47625" cap="rnd">
            <a:solidFill>
              <a:srgbClr val="FEDD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05C7B97-399E-8CEE-615E-69D2235FD3FE}"/>
              </a:ext>
            </a:extLst>
          </p:cNvPr>
          <p:cNvGrpSpPr/>
          <p:nvPr/>
        </p:nvGrpSpPr>
        <p:grpSpPr>
          <a:xfrm>
            <a:off x="3112153" y="2129789"/>
            <a:ext cx="2085163" cy="3390727"/>
            <a:chOff x="442914" y="2487561"/>
            <a:chExt cx="2085163" cy="3390727"/>
          </a:xfrm>
        </p:grpSpPr>
        <p:sp>
          <p:nvSpPr>
            <p:cNvPr id="6" name="!!Овал 5">
              <a:extLst>
                <a:ext uri="{FF2B5EF4-FFF2-40B4-BE49-F238E27FC236}">
                  <a16:creationId xmlns:a16="http://schemas.microsoft.com/office/drawing/2014/main" id="{E18978E7-A51E-49E6-FEA4-3F69AE911667}"/>
                </a:ext>
              </a:extLst>
            </p:cNvPr>
            <p:cNvSpPr/>
            <p:nvPr/>
          </p:nvSpPr>
          <p:spPr>
            <a:xfrm>
              <a:off x="442914" y="2487561"/>
              <a:ext cx="2085163" cy="33907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88900" dir="2700000" algn="tl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3AF79944-42D9-0479-D5E4-686232CEAA2D}"/>
                </a:ext>
              </a:extLst>
            </p:cNvPr>
            <p:cNvGrpSpPr/>
            <p:nvPr/>
          </p:nvGrpSpPr>
          <p:grpSpPr>
            <a:xfrm>
              <a:off x="562608" y="2637209"/>
              <a:ext cx="1915204" cy="1212023"/>
              <a:chOff x="562608" y="3031780"/>
              <a:chExt cx="1915204" cy="1212023"/>
            </a:xfrm>
          </p:grpSpPr>
          <p:sp>
            <p:nvSpPr>
              <p:cNvPr id="8" name="Google Shape;318;p3">
                <a:extLst>
                  <a:ext uri="{FF2B5EF4-FFF2-40B4-BE49-F238E27FC236}">
                    <a16:creationId xmlns:a16="http://schemas.microsoft.com/office/drawing/2014/main" id="{7663519B-7B7F-4290-2772-1BD5D882E24A}"/>
                  </a:ext>
                </a:extLst>
              </p:cNvPr>
              <p:cNvSpPr/>
              <p:nvPr/>
            </p:nvSpPr>
            <p:spPr>
              <a:xfrm>
                <a:off x="1507406" y="3031780"/>
                <a:ext cx="970406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r">
                  <a:defRPr/>
                </a:pPr>
                <a:r>
                  <a:rPr lang="en-US" sz="4400" dirty="0">
                    <a:solidFill>
                      <a:srgbClr val="1B59EA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sym typeface="Arial"/>
                  </a:rPr>
                  <a:t>02</a:t>
                </a:r>
                <a:endParaRPr lang="ru-RU" sz="4400" dirty="0">
                  <a:solidFill>
                    <a:srgbClr val="1B59EA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0" name="Google Shape;318;p3">
                <a:extLst>
                  <a:ext uri="{FF2B5EF4-FFF2-40B4-BE49-F238E27FC236}">
                    <a16:creationId xmlns:a16="http://schemas.microsoft.com/office/drawing/2014/main" id="{F79975AA-213C-D306-4E29-9CB3066A8F58}"/>
                  </a:ext>
                </a:extLst>
              </p:cNvPr>
              <p:cNvSpPr/>
              <p:nvPr/>
            </p:nvSpPr>
            <p:spPr>
              <a:xfrm>
                <a:off x="562608" y="3907854"/>
                <a:ext cx="1889597" cy="3359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ts val="1900"/>
                  </a:lnSpc>
                  <a:defRPr/>
                </a:pPr>
                <a:endParaRPr lang="ru-RU" sz="16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B5CF4AC-58C1-5BFD-9A0F-A29AED3ABBDA}"/>
              </a:ext>
            </a:extLst>
          </p:cNvPr>
          <p:cNvGrpSpPr/>
          <p:nvPr/>
        </p:nvGrpSpPr>
        <p:grpSpPr>
          <a:xfrm>
            <a:off x="8283424" y="2129789"/>
            <a:ext cx="3192329" cy="3390728"/>
            <a:chOff x="7345822" y="2534006"/>
            <a:chExt cx="2154593" cy="3390728"/>
          </a:xfrm>
        </p:grpSpPr>
        <p:sp>
          <p:nvSpPr>
            <p:cNvPr id="16" name="!!Овал 8">
              <a:extLst>
                <a:ext uri="{FF2B5EF4-FFF2-40B4-BE49-F238E27FC236}">
                  <a16:creationId xmlns:a16="http://schemas.microsoft.com/office/drawing/2014/main" id="{9FD29E94-319A-94AD-EC75-303BDDD54CC9}"/>
                </a:ext>
              </a:extLst>
            </p:cNvPr>
            <p:cNvSpPr/>
            <p:nvPr/>
          </p:nvSpPr>
          <p:spPr>
            <a:xfrm>
              <a:off x="7345822" y="2534006"/>
              <a:ext cx="2154593" cy="33907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88900" dir="2700000" algn="tl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366502EB-38FE-8B67-8DE0-3F389CCDDAA5}"/>
                </a:ext>
              </a:extLst>
            </p:cNvPr>
            <p:cNvGrpSpPr/>
            <p:nvPr/>
          </p:nvGrpSpPr>
          <p:grpSpPr>
            <a:xfrm>
              <a:off x="7371525" y="2637209"/>
              <a:ext cx="1915204" cy="1212023"/>
              <a:chOff x="7371525" y="3031777"/>
              <a:chExt cx="1915204" cy="1212023"/>
            </a:xfrm>
          </p:grpSpPr>
          <p:sp>
            <p:nvSpPr>
              <p:cNvPr id="19" name="Google Shape;318;p3">
                <a:extLst>
                  <a:ext uri="{FF2B5EF4-FFF2-40B4-BE49-F238E27FC236}">
                    <a16:creationId xmlns:a16="http://schemas.microsoft.com/office/drawing/2014/main" id="{A959910D-3DA9-F926-3DBD-015899531A55}"/>
                  </a:ext>
                </a:extLst>
              </p:cNvPr>
              <p:cNvSpPr/>
              <p:nvPr/>
            </p:nvSpPr>
            <p:spPr>
              <a:xfrm>
                <a:off x="8316323" y="3031777"/>
                <a:ext cx="970406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r">
                  <a:defRPr/>
                </a:pPr>
                <a:r>
                  <a:rPr lang="en-US" sz="4400" dirty="0">
                    <a:solidFill>
                      <a:srgbClr val="1B59EA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sym typeface="Arial"/>
                  </a:rPr>
                  <a:t>0</a:t>
                </a:r>
                <a:r>
                  <a:rPr lang="ru-RU" sz="4400" dirty="0">
                    <a:solidFill>
                      <a:srgbClr val="1B59EA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sym typeface="Arial"/>
                  </a:rPr>
                  <a:t>4</a:t>
                </a:r>
              </a:p>
            </p:txBody>
          </p:sp>
          <p:sp>
            <p:nvSpPr>
              <p:cNvPr id="21" name="Google Shape;318;p3">
                <a:extLst>
                  <a:ext uri="{FF2B5EF4-FFF2-40B4-BE49-F238E27FC236}">
                    <a16:creationId xmlns:a16="http://schemas.microsoft.com/office/drawing/2014/main" id="{7F14B98B-935A-507C-44F0-4D4DF572AA95}"/>
                  </a:ext>
                </a:extLst>
              </p:cNvPr>
              <p:cNvSpPr/>
              <p:nvPr/>
            </p:nvSpPr>
            <p:spPr>
              <a:xfrm>
                <a:off x="7371525" y="3907851"/>
                <a:ext cx="1889597" cy="3359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ts val="1900"/>
                  </a:lnSpc>
                  <a:defRPr/>
                </a:pPr>
                <a:endParaRPr lang="ru-RU" sz="16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endParaRPr>
              </a:p>
            </p:txBody>
          </p:sp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557DEC96-418C-4835-71E5-0706EF72C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587424" y="3202213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1ABF71FB-99BB-9D19-2994-3028A2C9EDEF}"/>
              </a:ext>
            </a:extLst>
          </p:cNvPr>
          <p:cNvGrpSpPr/>
          <p:nvPr/>
        </p:nvGrpSpPr>
        <p:grpSpPr>
          <a:xfrm>
            <a:off x="3643322" y="2129789"/>
            <a:ext cx="4238287" cy="3390728"/>
            <a:chOff x="3197652" y="2540976"/>
            <a:chExt cx="4001606" cy="3390728"/>
          </a:xfrm>
        </p:grpSpPr>
        <p:sp>
          <p:nvSpPr>
            <p:cNvPr id="36" name="!!Овал 7">
              <a:extLst>
                <a:ext uri="{FF2B5EF4-FFF2-40B4-BE49-F238E27FC236}">
                  <a16:creationId xmlns:a16="http://schemas.microsoft.com/office/drawing/2014/main" id="{AEBA327B-5CC6-AE11-73F4-516E3FC2A632}"/>
                </a:ext>
              </a:extLst>
            </p:cNvPr>
            <p:cNvSpPr/>
            <p:nvPr/>
          </p:nvSpPr>
          <p:spPr>
            <a:xfrm>
              <a:off x="5044665" y="2540976"/>
              <a:ext cx="2154593" cy="33907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88900" dir="2700000" algn="tl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30ABCC53-1D36-B32A-5BFC-71A9823BFD96}"/>
                </a:ext>
              </a:extLst>
            </p:cNvPr>
            <p:cNvGrpSpPr/>
            <p:nvPr/>
          </p:nvGrpSpPr>
          <p:grpSpPr>
            <a:xfrm>
              <a:off x="3197652" y="2637209"/>
              <a:ext cx="3819439" cy="2168095"/>
              <a:chOff x="3197652" y="3031778"/>
              <a:chExt cx="3819439" cy="2168095"/>
            </a:xfrm>
          </p:grpSpPr>
          <p:sp>
            <p:nvSpPr>
              <p:cNvPr id="38" name="Google Shape;318;p3">
                <a:extLst>
                  <a:ext uri="{FF2B5EF4-FFF2-40B4-BE49-F238E27FC236}">
                    <a16:creationId xmlns:a16="http://schemas.microsoft.com/office/drawing/2014/main" id="{A6A8F47F-4FEE-A0B0-AB00-BF23D3DE01AE}"/>
                  </a:ext>
                </a:extLst>
              </p:cNvPr>
              <p:cNvSpPr/>
              <p:nvPr/>
            </p:nvSpPr>
            <p:spPr>
              <a:xfrm>
                <a:off x="6046685" y="3031778"/>
                <a:ext cx="970406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r">
                  <a:defRPr/>
                </a:pPr>
                <a:r>
                  <a:rPr lang="en-US" sz="4400" dirty="0">
                    <a:solidFill>
                      <a:srgbClr val="1B59EA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sym typeface="Arial"/>
                  </a:rPr>
                  <a:t>0</a:t>
                </a:r>
                <a:r>
                  <a:rPr lang="ru-RU" sz="4400" dirty="0">
                    <a:solidFill>
                      <a:srgbClr val="1B59EA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sym typeface="Arial"/>
                  </a:rPr>
                  <a:t>3</a:t>
                </a:r>
              </a:p>
            </p:txBody>
          </p:sp>
          <p:sp>
            <p:nvSpPr>
              <p:cNvPr id="39" name="Google Shape;318;p3">
                <a:extLst>
                  <a:ext uri="{FF2B5EF4-FFF2-40B4-BE49-F238E27FC236}">
                    <a16:creationId xmlns:a16="http://schemas.microsoft.com/office/drawing/2014/main" id="{D7363BBE-C4F1-32C2-5BCF-CCD171CF9208}"/>
                  </a:ext>
                </a:extLst>
              </p:cNvPr>
              <p:cNvSpPr/>
              <p:nvPr/>
            </p:nvSpPr>
            <p:spPr>
              <a:xfrm>
                <a:off x="5101887" y="4876748"/>
                <a:ext cx="1889597" cy="323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ts val="1800"/>
                  </a:lnSpc>
                  <a:defRPr/>
                </a:pPr>
                <a:endParaRPr lang="ru-RU" sz="14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" name="Google Shape;318;p3">
                <a:extLst>
                  <a:ext uri="{FF2B5EF4-FFF2-40B4-BE49-F238E27FC236}">
                    <a16:creationId xmlns:a16="http://schemas.microsoft.com/office/drawing/2014/main" id="{3C5AF14C-CDDE-D10D-B76C-EE097C16F887}"/>
                  </a:ext>
                </a:extLst>
              </p:cNvPr>
              <p:cNvSpPr/>
              <p:nvPr/>
            </p:nvSpPr>
            <p:spPr>
              <a:xfrm>
                <a:off x="5101887" y="3907852"/>
                <a:ext cx="1889597" cy="3359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ts val="1900"/>
                  </a:lnSpc>
                  <a:defRPr/>
                </a:pPr>
                <a:endParaRPr lang="ru-RU" sz="16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2" name="Рисунок 43">
                <a:extLst>
                  <a:ext uri="{FF2B5EF4-FFF2-40B4-BE49-F238E27FC236}">
                    <a16:creationId xmlns:a16="http://schemas.microsoft.com/office/drawing/2014/main" id="{1C227ACE-EA90-BAA9-0CAF-C1D1FE98B8B8}"/>
                  </a:ext>
                </a:extLst>
              </p:cNvPr>
              <p:cNvSpPr/>
              <p:nvPr/>
            </p:nvSpPr>
            <p:spPr>
              <a:xfrm>
                <a:off x="3197652" y="3209184"/>
                <a:ext cx="432000" cy="432000"/>
              </a:xfrm>
              <a:custGeom>
                <a:avLst/>
                <a:gdLst>
                  <a:gd name="connsiteX0" fmla="*/ 338027 w 396773"/>
                  <a:gd name="connsiteY0" fmla="*/ 235058 h 353460"/>
                  <a:gd name="connsiteX1" fmla="*/ 317844 w 396773"/>
                  <a:gd name="connsiteY1" fmla="*/ 269814 h 353460"/>
                  <a:gd name="connsiteX2" fmla="*/ 201759 w 396773"/>
                  <a:gd name="connsiteY2" fmla="*/ 325914 h 353460"/>
                  <a:gd name="connsiteX3" fmla="*/ 201759 w 396773"/>
                  <a:gd name="connsiteY3" fmla="*/ 352967 h 353460"/>
                  <a:gd name="connsiteX4" fmla="*/ 339155 w 396773"/>
                  <a:gd name="connsiteY4" fmla="*/ 286468 h 353460"/>
                  <a:gd name="connsiteX5" fmla="*/ 366871 w 396773"/>
                  <a:gd name="connsiteY5" fmla="*/ 235058 h 353460"/>
                  <a:gd name="connsiteX6" fmla="*/ 396582 w 396773"/>
                  <a:gd name="connsiteY6" fmla="*/ 235058 h 353460"/>
                  <a:gd name="connsiteX7" fmla="*/ 352949 w 396773"/>
                  <a:gd name="connsiteY7" fmla="*/ 179303 h 353460"/>
                  <a:gd name="connsiteX8" fmla="*/ 309316 w 396773"/>
                  <a:gd name="connsiteY8" fmla="*/ 235058 h 353460"/>
                  <a:gd name="connsiteX9" fmla="*/ 338026 w 396773"/>
                  <a:gd name="connsiteY9" fmla="*/ 235058 h 353460"/>
                  <a:gd name="connsiteX10" fmla="*/ 338027 w 396773"/>
                  <a:gd name="connsiteY10" fmla="*/ 235058 h 353460"/>
                  <a:gd name="connsiteX11" fmla="*/ 95920 w 396773"/>
                  <a:gd name="connsiteY11" fmla="*/ 275623 h 353460"/>
                  <a:gd name="connsiteX12" fmla="*/ 78131 w 396773"/>
                  <a:gd name="connsiteY12" fmla="*/ 257834 h 353460"/>
                  <a:gd name="connsiteX13" fmla="*/ 95920 w 396773"/>
                  <a:gd name="connsiteY13" fmla="*/ 240044 h 353460"/>
                  <a:gd name="connsiteX14" fmla="*/ 113710 w 396773"/>
                  <a:gd name="connsiteY14" fmla="*/ 257834 h 353460"/>
                  <a:gd name="connsiteX15" fmla="*/ 95920 w 396773"/>
                  <a:gd name="connsiteY15" fmla="*/ 275623 h 353460"/>
                  <a:gd name="connsiteX16" fmla="*/ 135560 w 396773"/>
                  <a:gd name="connsiteY16" fmla="*/ 286120 h 353460"/>
                  <a:gd name="connsiteX17" fmla="*/ 144648 w 396773"/>
                  <a:gd name="connsiteY17" fmla="*/ 257834 h 353460"/>
                  <a:gd name="connsiteX18" fmla="*/ 95920 w 396773"/>
                  <a:gd name="connsiteY18" fmla="*/ 209107 h 353460"/>
                  <a:gd name="connsiteX19" fmla="*/ 47194 w 396773"/>
                  <a:gd name="connsiteY19" fmla="*/ 257834 h 353460"/>
                  <a:gd name="connsiteX20" fmla="*/ 56740 w 396773"/>
                  <a:gd name="connsiteY20" fmla="*/ 286764 h 353460"/>
                  <a:gd name="connsiteX21" fmla="*/ 19350 w 396773"/>
                  <a:gd name="connsiteY21" fmla="*/ 352967 h 353460"/>
                  <a:gd name="connsiteX22" fmla="*/ 50287 w 396773"/>
                  <a:gd name="connsiteY22" fmla="*/ 352967 h 353460"/>
                  <a:gd name="connsiteX23" fmla="*/ 96694 w 396773"/>
                  <a:gd name="connsiteY23" fmla="*/ 306560 h 353460"/>
                  <a:gd name="connsiteX24" fmla="*/ 143101 w 396773"/>
                  <a:gd name="connsiteY24" fmla="*/ 352967 h 353460"/>
                  <a:gd name="connsiteX25" fmla="*/ 174038 w 396773"/>
                  <a:gd name="connsiteY25" fmla="*/ 352967 h 353460"/>
                  <a:gd name="connsiteX26" fmla="*/ 135560 w 396773"/>
                  <a:gd name="connsiteY26" fmla="*/ 286120 h 353460"/>
                  <a:gd name="connsiteX27" fmla="*/ 135560 w 396773"/>
                  <a:gd name="connsiteY27" fmla="*/ 286120 h 353460"/>
                  <a:gd name="connsiteX28" fmla="*/ 277058 w 396773"/>
                  <a:gd name="connsiteY28" fmla="*/ 67096 h 353460"/>
                  <a:gd name="connsiteX29" fmla="*/ 259269 w 396773"/>
                  <a:gd name="connsiteY29" fmla="*/ 49307 h 353460"/>
                  <a:gd name="connsiteX30" fmla="*/ 277058 w 396773"/>
                  <a:gd name="connsiteY30" fmla="*/ 31518 h 353460"/>
                  <a:gd name="connsiteX31" fmla="*/ 294847 w 396773"/>
                  <a:gd name="connsiteY31" fmla="*/ 49307 h 353460"/>
                  <a:gd name="connsiteX32" fmla="*/ 277058 w 396773"/>
                  <a:gd name="connsiteY32" fmla="*/ 67096 h 353460"/>
                  <a:gd name="connsiteX33" fmla="*/ 316696 w 396773"/>
                  <a:gd name="connsiteY33" fmla="*/ 77593 h 353460"/>
                  <a:gd name="connsiteX34" fmla="*/ 325784 w 396773"/>
                  <a:gd name="connsiteY34" fmla="*/ 49307 h 353460"/>
                  <a:gd name="connsiteX35" fmla="*/ 277058 w 396773"/>
                  <a:gd name="connsiteY35" fmla="*/ 580 h 353460"/>
                  <a:gd name="connsiteX36" fmla="*/ 228331 w 396773"/>
                  <a:gd name="connsiteY36" fmla="*/ 49307 h 353460"/>
                  <a:gd name="connsiteX37" fmla="*/ 237878 w 396773"/>
                  <a:gd name="connsiteY37" fmla="*/ 78238 h 353460"/>
                  <a:gd name="connsiteX38" fmla="*/ 200487 w 396773"/>
                  <a:gd name="connsiteY38" fmla="*/ 144440 h 353460"/>
                  <a:gd name="connsiteX39" fmla="*/ 231424 w 396773"/>
                  <a:gd name="connsiteY39" fmla="*/ 144440 h 353460"/>
                  <a:gd name="connsiteX40" fmla="*/ 277831 w 396773"/>
                  <a:gd name="connsiteY40" fmla="*/ 98033 h 353460"/>
                  <a:gd name="connsiteX41" fmla="*/ 324237 w 396773"/>
                  <a:gd name="connsiteY41" fmla="*/ 144440 h 353460"/>
                  <a:gd name="connsiteX42" fmla="*/ 355176 w 396773"/>
                  <a:gd name="connsiteY42" fmla="*/ 144440 h 353460"/>
                  <a:gd name="connsiteX43" fmla="*/ 316696 w 396773"/>
                  <a:gd name="connsiteY43" fmla="*/ 77594 h 353460"/>
                  <a:gd name="connsiteX44" fmla="*/ 316696 w 396773"/>
                  <a:gd name="connsiteY44" fmla="*/ 77593 h 353460"/>
                  <a:gd name="connsiteX45" fmla="*/ 58295 w 396773"/>
                  <a:gd name="connsiteY45" fmla="*/ 118444 h 353460"/>
                  <a:gd name="connsiteX46" fmla="*/ 78461 w 396773"/>
                  <a:gd name="connsiteY46" fmla="*/ 83729 h 353460"/>
                  <a:gd name="connsiteX47" fmla="*/ 192578 w 396773"/>
                  <a:gd name="connsiteY47" fmla="*/ 27627 h 353460"/>
                  <a:gd name="connsiteX48" fmla="*/ 192578 w 396773"/>
                  <a:gd name="connsiteY48" fmla="*/ 580 h 353460"/>
                  <a:gd name="connsiteX49" fmla="*/ 57150 w 396773"/>
                  <a:gd name="connsiteY49" fmla="*/ 67075 h 353460"/>
                  <a:gd name="connsiteX50" fmla="*/ 29447 w 396773"/>
                  <a:gd name="connsiteY50" fmla="*/ 118445 h 353460"/>
                  <a:gd name="connsiteX51" fmla="*/ 580 w 396773"/>
                  <a:gd name="connsiteY51" fmla="*/ 118445 h 353460"/>
                  <a:gd name="connsiteX52" fmla="*/ 41877 w 396773"/>
                  <a:gd name="connsiteY52" fmla="*/ 174346 h 353460"/>
                  <a:gd name="connsiteX53" fmla="*/ 87845 w 396773"/>
                  <a:gd name="connsiteY53" fmla="*/ 118445 h 353460"/>
                  <a:gd name="connsiteX54" fmla="*/ 58295 w 396773"/>
                  <a:gd name="connsiteY54" fmla="*/ 118445 h 353460"/>
                  <a:gd name="connsiteX55" fmla="*/ 58295 w 396773"/>
                  <a:gd name="connsiteY55" fmla="*/ 118444 h 35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96773" h="353460">
                    <a:moveTo>
                      <a:pt x="338027" y="235058"/>
                    </a:moveTo>
                    <a:cubicBezTo>
                      <a:pt x="333055" y="247235"/>
                      <a:pt x="326343" y="258938"/>
                      <a:pt x="317844" y="269814"/>
                    </a:cubicBezTo>
                    <a:cubicBezTo>
                      <a:pt x="288846" y="306919"/>
                      <a:pt x="245479" y="326185"/>
                      <a:pt x="201759" y="325914"/>
                    </a:cubicBezTo>
                    <a:lnTo>
                      <a:pt x="201759" y="352967"/>
                    </a:lnTo>
                    <a:cubicBezTo>
                      <a:pt x="253512" y="353230"/>
                      <a:pt x="304828" y="330392"/>
                      <a:pt x="339155" y="286468"/>
                    </a:cubicBezTo>
                    <a:cubicBezTo>
                      <a:pt x="351585" y="270563"/>
                      <a:pt x="360788" y="253164"/>
                      <a:pt x="366871" y="235058"/>
                    </a:cubicBezTo>
                    <a:lnTo>
                      <a:pt x="396582" y="235058"/>
                    </a:lnTo>
                    <a:lnTo>
                      <a:pt x="352949" y="179303"/>
                    </a:lnTo>
                    <a:lnTo>
                      <a:pt x="309316" y="235058"/>
                    </a:lnTo>
                    <a:lnTo>
                      <a:pt x="338026" y="235058"/>
                    </a:lnTo>
                    <a:lnTo>
                      <a:pt x="338027" y="235058"/>
                    </a:lnTo>
                    <a:close/>
                    <a:moveTo>
                      <a:pt x="95920" y="275623"/>
                    </a:moveTo>
                    <a:cubicBezTo>
                      <a:pt x="86111" y="275623"/>
                      <a:pt x="78131" y="267643"/>
                      <a:pt x="78131" y="257834"/>
                    </a:cubicBezTo>
                    <a:cubicBezTo>
                      <a:pt x="78131" y="248024"/>
                      <a:pt x="86111" y="240044"/>
                      <a:pt x="95920" y="240044"/>
                    </a:cubicBezTo>
                    <a:cubicBezTo>
                      <a:pt x="105729" y="240044"/>
                      <a:pt x="113710" y="248024"/>
                      <a:pt x="113710" y="257834"/>
                    </a:cubicBezTo>
                    <a:cubicBezTo>
                      <a:pt x="113710" y="267643"/>
                      <a:pt x="105729" y="275623"/>
                      <a:pt x="95920" y="275623"/>
                    </a:cubicBezTo>
                    <a:close/>
                    <a:moveTo>
                      <a:pt x="135560" y="286120"/>
                    </a:moveTo>
                    <a:cubicBezTo>
                      <a:pt x="141271" y="278138"/>
                      <a:pt x="144648" y="268376"/>
                      <a:pt x="144648" y="257834"/>
                    </a:cubicBezTo>
                    <a:cubicBezTo>
                      <a:pt x="144648" y="230965"/>
                      <a:pt x="122788" y="209107"/>
                      <a:pt x="95920" y="209107"/>
                    </a:cubicBezTo>
                    <a:cubicBezTo>
                      <a:pt x="69053" y="209107"/>
                      <a:pt x="47194" y="230965"/>
                      <a:pt x="47194" y="257834"/>
                    </a:cubicBezTo>
                    <a:cubicBezTo>
                      <a:pt x="47194" y="268658"/>
                      <a:pt x="50746" y="278667"/>
                      <a:pt x="56740" y="286764"/>
                    </a:cubicBezTo>
                    <a:cubicBezTo>
                      <a:pt x="34347" y="300329"/>
                      <a:pt x="19350" y="324929"/>
                      <a:pt x="19350" y="352967"/>
                    </a:cubicBezTo>
                    <a:lnTo>
                      <a:pt x="50287" y="352967"/>
                    </a:lnTo>
                    <a:cubicBezTo>
                      <a:pt x="50287" y="327378"/>
                      <a:pt x="71105" y="306560"/>
                      <a:pt x="96694" y="306560"/>
                    </a:cubicBezTo>
                    <a:cubicBezTo>
                      <a:pt x="122282" y="306560"/>
                      <a:pt x="143101" y="327378"/>
                      <a:pt x="143101" y="352967"/>
                    </a:cubicBezTo>
                    <a:lnTo>
                      <a:pt x="174038" y="352967"/>
                    </a:lnTo>
                    <a:cubicBezTo>
                      <a:pt x="174038" y="324477"/>
                      <a:pt x="158553" y="299540"/>
                      <a:pt x="135560" y="286120"/>
                    </a:cubicBezTo>
                    <a:lnTo>
                      <a:pt x="135560" y="286120"/>
                    </a:lnTo>
                    <a:close/>
                    <a:moveTo>
                      <a:pt x="277058" y="67096"/>
                    </a:moveTo>
                    <a:cubicBezTo>
                      <a:pt x="267249" y="67096"/>
                      <a:pt x="259269" y="59116"/>
                      <a:pt x="259269" y="49307"/>
                    </a:cubicBezTo>
                    <a:cubicBezTo>
                      <a:pt x="259269" y="39497"/>
                      <a:pt x="267249" y="31518"/>
                      <a:pt x="277058" y="31518"/>
                    </a:cubicBezTo>
                    <a:cubicBezTo>
                      <a:pt x="286866" y="31518"/>
                      <a:pt x="294847" y="39498"/>
                      <a:pt x="294847" y="49307"/>
                    </a:cubicBezTo>
                    <a:cubicBezTo>
                      <a:pt x="294847" y="59115"/>
                      <a:pt x="286866" y="67096"/>
                      <a:pt x="277058" y="67096"/>
                    </a:cubicBezTo>
                    <a:close/>
                    <a:moveTo>
                      <a:pt x="316696" y="77593"/>
                    </a:moveTo>
                    <a:cubicBezTo>
                      <a:pt x="322408" y="69611"/>
                      <a:pt x="325784" y="59849"/>
                      <a:pt x="325784" y="49307"/>
                    </a:cubicBezTo>
                    <a:cubicBezTo>
                      <a:pt x="325784" y="22438"/>
                      <a:pt x="303925" y="580"/>
                      <a:pt x="277058" y="580"/>
                    </a:cubicBezTo>
                    <a:cubicBezTo>
                      <a:pt x="250190" y="580"/>
                      <a:pt x="228331" y="22439"/>
                      <a:pt x="228331" y="49307"/>
                    </a:cubicBezTo>
                    <a:cubicBezTo>
                      <a:pt x="228331" y="60132"/>
                      <a:pt x="231884" y="70141"/>
                      <a:pt x="237878" y="78238"/>
                    </a:cubicBezTo>
                    <a:cubicBezTo>
                      <a:pt x="215484" y="91802"/>
                      <a:pt x="200487" y="116402"/>
                      <a:pt x="200487" y="144440"/>
                    </a:cubicBezTo>
                    <a:lnTo>
                      <a:pt x="231424" y="144440"/>
                    </a:lnTo>
                    <a:cubicBezTo>
                      <a:pt x="231424" y="118852"/>
                      <a:pt x="252243" y="98033"/>
                      <a:pt x="277831" y="98033"/>
                    </a:cubicBezTo>
                    <a:cubicBezTo>
                      <a:pt x="303420" y="98033"/>
                      <a:pt x="324237" y="118852"/>
                      <a:pt x="324237" y="144440"/>
                    </a:cubicBezTo>
                    <a:lnTo>
                      <a:pt x="355176" y="144440"/>
                    </a:lnTo>
                    <a:cubicBezTo>
                      <a:pt x="355176" y="115951"/>
                      <a:pt x="339691" y="91013"/>
                      <a:pt x="316696" y="77594"/>
                    </a:cubicBezTo>
                    <a:lnTo>
                      <a:pt x="316696" y="77593"/>
                    </a:lnTo>
                    <a:close/>
                    <a:moveTo>
                      <a:pt x="58295" y="118444"/>
                    </a:moveTo>
                    <a:cubicBezTo>
                      <a:pt x="63265" y="106282"/>
                      <a:pt x="69972" y="94592"/>
                      <a:pt x="78461" y="83729"/>
                    </a:cubicBezTo>
                    <a:cubicBezTo>
                      <a:pt x="107024" y="47180"/>
                      <a:pt x="149528" y="27937"/>
                      <a:pt x="192578" y="27627"/>
                    </a:cubicBezTo>
                    <a:lnTo>
                      <a:pt x="192578" y="580"/>
                    </a:lnTo>
                    <a:cubicBezTo>
                      <a:pt x="141495" y="898"/>
                      <a:pt x="91042" y="23707"/>
                      <a:pt x="57150" y="67075"/>
                    </a:cubicBezTo>
                    <a:cubicBezTo>
                      <a:pt x="44730" y="82968"/>
                      <a:pt x="35530" y="100354"/>
                      <a:pt x="29447" y="118445"/>
                    </a:cubicBezTo>
                    <a:lnTo>
                      <a:pt x="580" y="118445"/>
                    </a:lnTo>
                    <a:lnTo>
                      <a:pt x="41877" y="174346"/>
                    </a:lnTo>
                    <a:lnTo>
                      <a:pt x="87845" y="118445"/>
                    </a:lnTo>
                    <a:lnTo>
                      <a:pt x="58295" y="118445"/>
                    </a:lnTo>
                    <a:lnTo>
                      <a:pt x="58295" y="118444"/>
                    </a:lnTo>
                    <a:close/>
                  </a:path>
                </a:pathLst>
              </a:custGeom>
              <a:solidFill>
                <a:srgbClr val="FEDD0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7A387925-1571-A7B3-CB27-8ABF712ECC4E}"/>
              </a:ext>
            </a:extLst>
          </p:cNvPr>
          <p:cNvGrpSpPr/>
          <p:nvPr/>
        </p:nvGrpSpPr>
        <p:grpSpPr>
          <a:xfrm>
            <a:off x="516375" y="2129789"/>
            <a:ext cx="2154593" cy="3390728"/>
            <a:chOff x="2398821" y="2450943"/>
            <a:chExt cx="2154593" cy="3390728"/>
          </a:xfrm>
        </p:grpSpPr>
        <p:sp>
          <p:nvSpPr>
            <p:cNvPr id="44" name="!!Овал 6">
              <a:extLst>
                <a:ext uri="{FF2B5EF4-FFF2-40B4-BE49-F238E27FC236}">
                  <a16:creationId xmlns:a16="http://schemas.microsoft.com/office/drawing/2014/main" id="{64451BBA-CDDB-E7DB-3DBF-6882FDBF06B0}"/>
                </a:ext>
              </a:extLst>
            </p:cNvPr>
            <p:cNvSpPr/>
            <p:nvPr/>
          </p:nvSpPr>
          <p:spPr>
            <a:xfrm>
              <a:off x="2398821" y="2450943"/>
              <a:ext cx="2154593" cy="33907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88900" dir="2700000" algn="tl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00205A1D-31FE-7265-BCA8-F5AF645BD042}"/>
                </a:ext>
              </a:extLst>
            </p:cNvPr>
            <p:cNvGrpSpPr/>
            <p:nvPr/>
          </p:nvGrpSpPr>
          <p:grpSpPr>
            <a:xfrm>
              <a:off x="2494748" y="2697428"/>
              <a:ext cx="1952966" cy="1968982"/>
              <a:chOff x="2494748" y="3091998"/>
              <a:chExt cx="1952966" cy="1968982"/>
            </a:xfrm>
          </p:grpSpPr>
          <p:sp>
            <p:nvSpPr>
              <p:cNvPr id="46" name="Google Shape;318;p3">
                <a:extLst>
                  <a:ext uri="{FF2B5EF4-FFF2-40B4-BE49-F238E27FC236}">
                    <a16:creationId xmlns:a16="http://schemas.microsoft.com/office/drawing/2014/main" id="{85368AE1-76AD-4DA5-89EA-943A3E12EDC8}"/>
                  </a:ext>
                </a:extLst>
              </p:cNvPr>
              <p:cNvSpPr/>
              <p:nvPr/>
            </p:nvSpPr>
            <p:spPr>
              <a:xfrm>
                <a:off x="3457120" y="3091998"/>
                <a:ext cx="970406" cy="76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r">
                  <a:defRPr/>
                </a:pPr>
                <a:r>
                  <a:rPr lang="en-US" sz="4400" dirty="0">
                    <a:solidFill>
                      <a:srgbClr val="1B59EA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sym typeface="Arial"/>
                  </a:rPr>
                  <a:t>01</a:t>
                </a:r>
                <a:endParaRPr lang="ru-RU" sz="4400" dirty="0">
                  <a:solidFill>
                    <a:srgbClr val="1B59EA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7" name="Google Shape;318;p3">
                <a:extLst>
                  <a:ext uri="{FF2B5EF4-FFF2-40B4-BE49-F238E27FC236}">
                    <a16:creationId xmlns:a16="http://schemas.microsoft.com/office/drawing/2014/main" id="{6CE67DFE-10AB-D009-3778-BB55836E4E84}"/>
                  </a:ext>
                </a:extLst>
              </p:cNvPr>
              <p:cNvSpPr/>
              <p:nvPr/>
            </p:nvSpPr>
            <p:spPr>
              <a:xfrm>
                <a:off x="2494748" y="4737855"/>
                <a:ext cx="1889597" cy="323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ts val="1800"/>
                  </a:lnSpc>
                  <a:defRPr/>
                </a:pPr>
                <a:r>
                  <a:rPr lang="en-US" sz="3200" b="0" i="0" dirty="0">
                    <a:solidFill>
                      <a:srgbClr val="292A2E"/>
                    </a:solidFill>
                    <a:effectLst/>
                    <a:latin typeface="ui-sans-serif"/>
                  </a:rPr>
                  <a:t>Kotlin</a:t>
                </a:r>
                <a:endParaRPr lang="ru-RU" sz="32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8" name="Google Shape;318;p3">
                <a:extLst>
                  <a:ext uri="{FF2B5EF4-FFF2-40B4-BE49-F238E27FC236}">
                    <a16:creationId xmlns:a16="http://schemas.microsoft.com/office/drawing/2014/main" id="{9153E535-F16C-CB66-9041-E127896E9754}"/>
                  </a:ext>
                </a:extLst>
              </p:cNvPr>
              <p:cNvSpPr/>
              <p:nvPr/>
            </p:nvSpPr>
            <p:spPr>
              <a:xfrm>
                <a:off x="2558117" y="3971372"/>
                <a:ext cx="1889597" cy="3359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lnSpc>
                    <a:spcPts val="1900"/>
                  </a:lnSpc>
                  <a:defRPr/>
                </a:pPr>
                <a:r>
                  <a:rPr lang="ru-RU" sz="3200" b="1" i="0" dirty="0">
                    <a:solidFill>
                      <a:srgbClr val="292A2E"/>
                    </a:solidFill>
                    <a:effectLst/>
                    <a:latin typeface="ui-sans-serif"/>
                  </a:rPr>
                  <a:t>Бэкенд</a:t>
                </a:r>
                <a:endParaRPr lang="ru-RU" sz="3200" b="1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B2179A2-54F3-25A0-03B8-C29518BFC5E9}"/>
                  </a:ext>
                </a:extLst>
              </p:cNvPr>
              <p:cNvCxnSpPr/>
              <p:nvPr/>
            </p:nvCxnSpPr>
            <p:spPr>
              <a:xfrm>
                <a:off x="2539120" y="4487458"/>
                <a:ext cx="1836000" cy="0"/>
              </a:xfrm>
              <a:prstGeom prst="line">
                <a:avLst/>
              </a:prstGeom>
              <a:ln w="25400">
                <a:solidFill>
                  <a:srgbClr val="FEDD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Рисунок 49">
                <a:extLst>
                  <a:ext uri="{FF2B5EF4-FFF2-40B4-BE49-F238E27FC236}">
                    <a16:creationId xmlns:a16="http://schemas.microsoft.com/office/drawing/2014/main" id="{0CE1066F-3DC6-7665-45EE-C85C89E97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609590" y="3137417"/>
                <a:ext cx="432000" cy="432000"/>
              </a:xfrm>
              <a:prstGeom prst="rect">
                <a:avLst/>
              </a:prstGeom>
            </p:spPr>
          </p:pic>
        </p:grpSp>
      </p:grpSp>
      <p:sp>
        <p:nvSpPr>
          <p:cNvPr id="60" name="Рисунок 8">
            <a:extLst>
              <a:ext uri="{FF2B5EF4-FFF2-40B4-BE49-F238E27FC236}">
                <a16:creationId xmlns:a16="http://schemas.microsoft.com/office/drawing/2014/main" id="{016AA493-66EE-C02F-4935-B8DC2A7379B0}"/>
              </a:ext>
            </a:extLst>
          </p:cNvPr>
          <p:cNvSpPr/>
          <p:nvPr/>
        </p:nvSpPr>
        <p:spPr>
          <a:xfrm>
            <a:off x="5914222" y="2421694"/>
            <a:ext cx="432000" cy="432000"/>
          </a:xfrm>
          <a:custGeom>
            <a:avLst/>
            <a:gdLst>
              <a:gd name="connsiteX0" fmla="*/ 319755 w 396773"/>
              <a:gd name="connsiteY0" fmla="*/ 220430 h 396773"/>
              <a:gd name="connsiteX1" fmla="*/ 319755 w 396773"/>
              <a:gd name="connsiteY1" fmla="*/ 377648 h 396773"/>
              <a:gd name="connsiteX2" fmla="*/ 231771 w 396773"/>
              <a:gd name="connsiteY2" fmla="*/ 377648 h 396773"/>
              <a:gd name="connsiteX3" fmla="*/ 214048 w 396773"/>
              <a:gd name="connsiteY3" fmla="*/ 396580 h 396773"/>
              <a:gd name="connsiteX4" fmla="*/ 183112 w 396773"/>
              <a:gd name="connsiteY4" fmla="*/ 396580 h 396773"/>
              <a:gd name="connsiteX5" fmla="*/ 165124 w 396773"/>
              <a:gd name="connsiteY5" fmla="*/ 377648 h 396773"/>
              <a:gd name="connsiteX6" fmla="*/ 77140 w 396773"/>
              <a:gd name="connsiteY6" fmla="*/ 377648 h 396773"/>
              <a:gd name="connsiteX7" fmla="*/ 77140 w 396773"/>
              <a:gd name="connsiteY7" fmla="*/ 220429 h 396773"/>
              <a:gd name="connsiteX8" fmla="*/ 179493 w 396773"/>
              <a:gd name="connsiteY8" fmla="*/ 220430 h 396773"/>
              <a:gd name="connsiteX9" fmla="*/ 198447 w 396773"/>
              <a:gd name="connsiteY9" fmla="*/ 227693 h 396773"/>
              <a:gd name="connsiteX10" fmla="*/ 217401 w 396773"/>
              <a:gd name="connsiteY10" fmla="*/ 220430 h 396773"/>
              <a:gd name="connsiteX11" fmla="*/ 319754 w 396773"/>
              <a:gd name="connsiteY11" fmla="*/ 220430 h 396773"/>
              <a:gd name="connsiteX12" fmla="*/ 319755 w 396773"/>
              <a:gd name="connsiteY12" fmla="*/ 220430 h 396773"/>
              <a:gd name="connsiteX13" fmla="*/ 285457 w 396773"/>
              <a:gd name="connsiteY13" fmla="*/ 189493 h 396773"/>
              <a:gd name="connsiteX14" fmla="*/ 313048 w 396773"/>
              <a:gd name="connsiteY14" fmla="*/ 115048 h 396773"/>
              <a:gd name="connsiteX15" fmla="*/ 198580 w 396773"/>
              <a:gd name="connsiteY15" fmla="*/ 580 h 396773"/>
              <a:gd name="connsiteX16" fmla="*/ 84111 w 396773"/>
              <a:gd name="connsiteY16" fmla="*/ 115048 h 396773"/>
              <a:gd name="connsiteX17" fmla="*/ 111705 w 396773"/>
              <a:gd name="connsiteY17" fmla="*/ 189493 h 396773"/>
              <a:gd name="connsiteX18" fmla="*/ 160715 w 396773"/>
              <a:gd name="connsiteY18" fmla="*/ 189493 h 396773"/>
              <a:gd name="connsiteX19" fmla="*/ 115049 w 396773"/>
              <a:gd name="connsiteY19" fmla="*/ 115048 h 396773"/>
              <a:gd name="connsiteX20" fmla="*/ 198580 w 396773"/>
              <a:gd name="connsiteY20" fmla="*/ 31517 h 396773"/>
              <a:gd name="connsiteX21" fmla="*/ 282112 w 396773"/>
              <a:gd name="connsiteY21" fmla="*/ 115048 h 396773"/>
              <a:gd name="connsiteX22" fmla="*/ 236445 w 396773"/>
              <a:gd name="connsiteY22" fmla="*/ 189493 h 396773"/>
              <a:gd name="connsiteX23" fmla="*/ 285457 w 396773"/>
              <a:gd name="connsiteY23" fmla="*/ 189493 h 396773"/>
              <a:gd name="connsiteX24" fmla="*/ 285457 w 396773"/>
              <a:gd name="connsiteY24" fmla="*/ 189493 h 396773"/>
              <a:gd name="connsiteX25" fmla="*/ 46203 w 396773"/>
              <a:gd name="connsiteY25" fmla="*/ 270123 h 396773"/>
              <a:gd name="connsiteX26" fmla="*/ 580 w 396773"/>
              <a:gd name="connsiteY26" fmla="*/ 396580 h 396773"/>
              <a:gd name="connsiteX27" fmla="*/ 31517 w 396773"/>
              <a:gd name="connsiteY27" fmla="*/ 396580 h 396773"/>
              <a:gd name="connsiteX28" fmla="*/ 46204 w 396773"/>
              <a:gd name="connsiteY28" fmla="*/ 328107 h 396773"/>
              <a:gd name="connsiteX29" fmla="*/ 46204 w 396773"/>
              <a:gd name="connsiteY29" fmla="*/ 270123 h 396773"/>
              <a:gd name="connsiteX30" fmla="*/ 46203 w 396773"/>
              <a:gd name="connsiteY30" fmla="*/ 270123 h 396773"/>
              <a:gd name="connsiteX31" fmla="*/ 350691 w 396773"/>
              <a:gd name="connsiteY31" fmla="*/ 327527 h 396773"/>
              <a:gd name="connsiteX32" fmla="*/ 365642 w 396773"/>
              <a:gd name="connsiteY32" fmla="*/ 396580 h 396773"/>
              <a:gd name="connsiteX33" fmla="*/ 396579 w 396773"/>
              <a:gd name="connsiteY33" fmla="*/ 396580 h 396773"/>
              <a:gd name="connsiteX34" fmla="*/ 350691 w 396773"/>
              <a:gd name="connsiteY34" fmla="*/ 269804 h 396773"/>
              <a:gd name="connsiteX35" fmla="*/ 350691 w 396773"/>
              <a:gd name="connsiteY35" fmla="*/ 327527 h 396773"/>
              <a:gd name="connsiteX36" fmla="*/ 350691 w 396773"/>
              <a:gd name="connsiteY36" fmla="*/ 327527 h 396773"/>
              <a:gd name="connsiteX37" fmla="*/ 288817 w 396773"/>
              <a:gd name="connsiteY37" fmla="*/ 251367 h 396773"/>
              <a:gd name="connsiteX38" fmla="*/ 214048 w 396773"/>
              <a:gd name="connsiteY38" fmla="*/ 251367 h 396773"/>
              <a:gd name="connsiteX39" fmla="*/ 214048 w 396773"/>
              <a:gd name="connsiteY39" fmla="*/ 349784 h 396773"/>
              <a:gd name="connsiteX40" fmla="*/ 231770 w 396773"/>
              <a:gd name="connsiteY40" fmla="*/ 346711 h 396773"/>
              <a:gd name="connsiteX41" fmla="*/ 288817 w 396773"/>
              <a:gd name="connsiteY41" fmla="*/ 346711 h 396773"/>
              <a:gd name="connsiteX42" fmla="*/ 288817 w 396773"/>
              <a:gd name="connsiteY42" fmla="*/ 251367 h 396773"/>
              <a:gd name="connsiteX43" fmla="*/ 288817 w 396773"/>
              <a:gd name="connsiteY43" fmla="*/ 251367 h 396773"/>
              <a:gd name="connsiteX44" fmla="*/ 183111 w 396773"/>
              <a:gd name="connsiteY44" fmla="*/ 251367 h 396773"/>
              <a:gd name="connsiteX45" fmla="*/ 108077 w 396773"/>
              <a:gd name="connsiteY45" fmla="*/ 251367 h 396773"/>
              <a:gd name="connsiteX46" fmla="*/ 108077 w 396773"/>
              <a:gd name="connsiteY46" fmla="*/ 346711 h 396773"/>
              <a:gd name="connsiteX47" fmla="*/ 165124 w 396773"/>
              <a:gd name="connsiteY47" fmla="*/ 346711 h 396773"/>
              <a:gd name="connsiteX48" fmla="*/ 183111 w 396773"/>
              <a:gd name="connsiteY48" fmla="*/ 349938 h 396773"/>
              <a:gd name="connsiteX49" fmla="*/ 183111 w 396773"/>
              <a:gd name="connsiteY49" fmla="*/ 251367 h 396773"/>
              <a:gd name="connsiteX50" fmla="*/ 183111 w 396773"/>
              <a:gd name="connsiteY50" fmla="*/ 251367 h 39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96773" h="396773">
                <a:moveTo>
                  <a:pt x="319755" y="220430"/>
                </a:moveTo>
                <a:lnTo>
                  <a:pt x="319755" y="377648"/>
                </a:lnTo>
                <a:lnTo>
                  <a:pt x="231771" y="377648"/>
                </a:lnTo>
                <a:cubicBezTo>
                  <a:pt x="224108" y="377648"/>
                  <a:pt x="214048" y="381314"/>
                  <a:pt x="214048" y="396580"/>
                </a:cubicBezTo>
                <a:lnTo>
                  <a:pt x="183112" y="396580"/>
                </a:lnTo>
                <a:cubicBezTo>
                  <a:pt x="183118" y="381267"/>
                  <a:pt x="172197" y="377648"/>
                  <a:pt x="165124" y="377648"/>
                </a:cubicBezTo>
                <a:lnTo>
                  <a:pt x="77140" y="377648"/>
                </a:lnTo>
                <a:lnTo>
                  <a:pt x="77140" y="220429"/>
                </a:lnTo>
                <a:lnTo>
                  <a:pt x="179493" y="220430"/>
                </a:lnTo>
                <a:cubicBezTo>
                  <a:pt x="186769" y="220430"/>
                  <a:pt x="193412" y="223180"/>
                  <a:pt x="198447" y="227693"/>
                </a:cubicBezTo>
                <a:cubicBezTo>
                  <a:pt x="203482" y="223180"/>
                  <a:pt x="210125" y="220430"/>
                  <a:pt x="217401" y="220430"/>
                </a:cubicBezTo>
                <a:lnTo>
                  <a:pt x="319754" y="220430"/>
                </a:lnTo>
                <a:lnTo>
                  <a:pt x="319755" y="220430"/>
                </a:lnTo>
                <a:close/>
                <a:moveTo>
                  <a:pt x="285457" y="189493"/>
                </a:moveTo>
                <a:cubicBezTo>
                  <a:pt x="302646" y="169464"/>
                  <a:pt x="313048" y="143451"/>
                  <a:pt x="313048" y="115048"/>
                </a:cubicBezTo>
                <a:cubicBezTo>
                  <a:pt x="313048" y="51931"/>
                  <a:pt x="261697" y="580"/>
                  <a:pt x="198580" y="580"/>
                </a:cubicBezTo>
                <a:cubicBezTo>
                  <a:pt x="135462" y="580"/>
                  <a:pt x="84111" y="51931"/>
                  <a:pt x="84111" y="115048"/>
                </a:cubicBezTo>
                <a:cubicBezTo>
                  <a:pt x="84111" y="143451"/>
                  <a:pt x="94515" y="169464"/>
                  <a:pt x="111705" y="189493"/>
                </a:cubicBezTo>
                <a:lnTo>
                  <a:pt x="160715" y="189493"/>
                </a:lnTo>
                <a:cubicBezTo>
                  <a:pt x="133635" y="175663"/>
                  <a:pt x="115049" y="147486"/>
                  <a:pt x="115049" y="115048"/>
                </a:cubicBezTo>
                <a:cubicBezTo>
                  <a:pt x="115049" y="68989"/>
                  <a:pt x="152521" y="31517"/>
                  <a:pt x="198580" y="31517"/>
                </a:cubicBezTo>
                <a:cubicBezTo>
                  <a:pt x="244639" y="31517"/>
                  <a:pt x="282112" y="68989"/>
                  <a:pt x="282112" y="115048"/>
                </a:cubicBezTo>
                <a:cubicBezTo>
                  <a:pt x="282112" y="147486"/>
                  <a:pt x="263527" y="175663"/>
                  <a:pt x="236445" y="189493"/>
                </a:cubicBezTo>
                <a:lnTo>
                  <a:pt x="285457" y="189493"/>
                </a:lnTo>
                <a:lnTo>
                  <a:pt x="285457" y="189493"/>
                </a:lnTo>
                <a:close/>
                <a:moveTo>
                  <a:pt x="46203" y="270123"/>
                </a:moveTo>
                <a:cubicBezTo>
                  <a:pt x="16663" y="305593"/>
                  <a:pt x="580" y="349850"/>
                  <a:pt x="580" y="396580"/>
                </a:cubicBezTo>
                <a:lnTo>
                  <a:pt x="31517" y="396580"/>
                </a:lnTo>
                <a:cubicBezTo>
                  <a:pt x="31517" y="372195"/>
                  <a:pt x="36772" y="349013"/>
                  <a:pt x="46204" y="328107"/>
                </a:cubicBezTo>
                <a:lnTo>
                  <a:pt x="46204" y="270123"/>
                </a:lnTo>
                <a:lnTo>
                  <a:pt x="46203" y="270123"/>
                </a:lnTo>
                <a:close/>
                <a:moveTo>
                  <a:pt x="350691" y="327527"/>
                </a:moveTo>
                <a:cubicBezTo>
                  <a:pt x="360288" y="348585"/>
                  <a:pt x="365642" y="371969"/>
                  <a:pt x="365642" y="396580"/>
                </a:cubicBezTo>
                <a:lnTo>
                  <a:pt x="396579" y="396580"/>
                </a:lnTo>
                <a:cubicBezTo>
                  <a:pt x="396579" y="349709"/>
                  <a:pt x="380401" y="305327"/>
                  <a:pt x="350691" y="269804"/>
                </a:cubicBezTo>
                <a:lnTo>
                  <a:pt x="350691" y="327527"/>
                </a:lnTo>
                <a:lnTo>
                  <a:pt x="350691" y="327527"/>
                </a:lnTo>
                <a:close/>
                <a:moveTo>
                  <a:pt x="288817" y="251367"/>
                </a:moveTo>
                <a:lnTo>
                  <a:pt x="214048" y="251367"/>
                </a:lnTo>
                <a:lnTo>
                  <a:pt x="214048" y="349784"/>
                </a:lnTo>
                <a:cubicBezTo>
                  <a:pt x="219382" y="347791"/>
                  <a:pt x="225320" y="346711"/>
                  <a:pt x="231770" y="346711"/>
                </a:cubicBezTo>
                <a:lnTo>
                  <a:pt x="288817" y="346711"/>
                </a:lnTo>
                <a:lnTo>
                  <a:pt x="288817" y="251367"/>
                </a:lnTo>
                <a:lnTo>
                  <a:pt x="288817" y="251367"/>
                </a:lnTo>
                <a:close/>
                <a:moveTo>
                  <a:pt x="183111" y="251367"/>
                </a:moveTo>
                <a:lnTo>
                  <a:pt x="108077" y="251367"/>
                </a:lnTo>
                <a:lnTo>
                  <a:pt x="108077" y="346711"/>
                </a:lnTo>
                <a:lnTo>
                  <a:pt x="165124" y="346711"/>
                </a:lnTo>
                <a:cubicBezTo>
                  <a:pt x="171646" y="346711"/>
                  <a:pt x="177681" y="347848"/>
                  <a:pt x="183111" y="349938"/>
                </a:cubicBezTo>
                <a:lnTo>
                  <a:pt x="183111" y="251367"/>
                </a:lnTo>
                <a:lnTo>
                  <a:pt x="183111" y="251367"/>
                </a:lnTo>
                <a:close/>
              </a:path>
            </a:pathLst>
          </a:custGeom>
          <a:solidFill>
            <a:srgbClr val="FEDD0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1" name="Google Shape;318;p3">
            <a:extLst>
              <a:ext uri="{FF2B5EF4-FFF2-40B4-BE49-F238E27FC236}">
                <a16:creationId xmlns:a16="http://schemas.microsoft.com/office/drawing/2014/main" id="{A0858109-89BE-DB1B-3529-CDC79A97614C}"/>
              </a:ext>
            </a:extLst>
          </p:cNvPr>
          <p:cNvSpPr/>
          <p:nvPr/>
        </p:nvSpPr>
        <p:spPr>
          <a:xfrm>
            <a:off x="604846" y="4480887"/>
            <a:ext cx="188959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sz="3200" b="0" i="0" dirty="0">
                <a:solidFill>
                  <a:srgbClr val="292A2E"/>
                </a:solidFill>
                <a:effectLst/>
                <a:latin typeface="ui-sans-serif"/>
              </a:rPr>
              <a:t>Kora</a:t>
            </a:r>
            <a:endParaRPr lang="ru-RU" sz="32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2" name="Google Shape;318;p3">
            <a:extLst>
              <a:ext uri="{FF2B5EF4-FFF2-40B4-BE49-F238E27FC236}">
                <a16:creationId xmlns:a16="http://schemas.microsoft.com/office/drawing/2014/main" id="{B7904892-AD43-FAD0-02E5-BFA3DD35F66B}"/>
              </a:ext>
            </a:extLst>
          </p:cNvPr>
          <p:cNvSpPr/>
          <p:nvPr/>
        </p:nvSpPr>
        <p:spPr>
          <a:xfrm>
            <a:off x="604846" y="4961803"/>
            <a:ext cx="2085163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sz="3200" b="0" i="0" dirty="0">
                <a:solidFill>
                  <a:srgbClr val="292A2E"/>
                </a:solidFill>
                <a:effectLst/>
                <a:latin typeface="ui-sans-serif"/>
              </a:rPr>
              <a:t>PostgreSQL</a:t>
            </a:r>
            <a:endParaRPr lang="ru-RU" sz="32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3" name="Google Shape;318;p3">
            <a:extLst>
              <a:ext uri="{FF2B5EF4-FFF2-40B4-BE49-F238E27FC236}">
                <a16:creationId xmlns:a16="http://schemas.microsoft.com/office/drawing/2014/main" id="{F80995FA-5572-1FBD-E1C2-A38F39788AC8}"/>
              </a:ext>
            </a:extLst>
          </p:cNvPr>
          <p:cNvSpPr/>
          <p:nvPr/>
        </p:nvSpPr>
        <p:spPr>
          <a:xfrm>
            <a:off x="3238421" y="3257338"/>
            <a:ext cx="2071209" cy="33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900"/>
              </a:lnSpc>
              <a:defRPr/>
            </a:pPr>
            <a:r>
              <a:rPr lang="ru-RU" sz="3200" b="1" i="0" dirty="0">
                <a:solidFill>
                  <a:srgbClr val="292A2E"/>
                </a:solidFill>
                <a:effectLst/>
                <a:latin typeface="ui-sans-serif"/>
              </a:rPr>
              <a:t>Фронтенд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04" name="Прямая соединительная линия 103">
            <a:extLst>
              <a:ext uri="{FF2B5EF4-FFF2-40B4-BE49-F238E27FC236}">
                <a16:creationId xmlns:a16="http://schemas.microsoft.com/office/drawing/2014/main" id="{91AC57D7-8FDB-D69C-AD1A-A923342ECAAD}"/>
              </a:ext>
            </a:extLst>
          </p:cNvPr>
          <p:cNvCxnSpPr/>
          <p:nvPr/>
        </p:nvCxnSpPr>
        <p:spPr>
          <a:xfrm>
            <a:off x="3285444" y="3771734"/>
            <a:ext cx="1836000" cy="0"/>
          </a:xfrm>
          <a:prstGeom prst="line">
            <a:avLst/>
          </a:prstGeom>
          <a:ln w="254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318;p3">
            <a:extLst>
              <a:ext uri="{FF2B5EF4-FFF2-40B4-BE49-F238E27FC236}">
                <a16:creationId xmlns:a16="http://schemas.microsoft.com/office/drawing/2014/main" id="{78442EA2-2E1A-8FD5-D76C-695549D35B21}"/>
              </a:ext>
            </a:extLst>
          </p:cNvPr>
          <p:cNvSpPr/>
          <p:nvPr/>
        </p:nvSpPr>
        <p:spPr>
          <a:xfrm>
            <a:off x="3204439" y="4045942"/>
            <a:ext cx="188959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sz="3200" b="0" i="0" dirty="0">
                <a:solidFill>
                  <a:srgbClr val="292A2E"/>
                </a:solidFill>
                <a:effectLst/>
                <a:latin typeface="ui-sans-serif"/>
              </a:rPr>
              <a:t>Flutter</a:t>
            </a:r>
            <a:endParaRPr lang="ru-RU" sz="32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6" name="Google Shape;318;p3">
            <a:extLst>
              <a:ext uri="{FF2B5EF4-FFF2-40B4-BE49-F238E27FC236}">
                <a16:creationId xmlns:a16="http://schemas.microsoft.com/office/drawing/2014/main" id="{F7888D54-23C9-A199-4206-F698B6F2F018}"/>
              </a:ext>
            </a:extLst>
          </p:cNvPr>
          <p:cNvSpPr/>
          <p:nvPr/>
        </p:nvSpPr>
        <p:spPr>
          <a:xfrm>
            <a:off x="3190475" y="4498227"/>
            <a:ext cx="188959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sz="3200" b="0" i="0" dirty="0">
                <a:solidFill>
                  <a:srgbClr val="292A2E"/>
                </a:solidFill>
                <a:effectLst/>
                <a:latin typeface="ui-sans-serif"/>
              </a:rPr>
              <a:t>Dart</a:t>
            </a:r>
            <a:endParaRPr lang="ru-RU" sz="32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8" name="Google Shape;318;p3">
            <a:extLst>
              <a:ext uri="{FF2B5EF4-FFF2-40B4-BE49-F238E27FC236}">
                <a16:creationId xmlns:a16="http://schemas.microsoft.com/office/drawing/2014/main" id="{433AA336-B1A2-41A2-2E29-37F248EEF5F9}"/>
              </a:ext>
            </a:extLst>
          </p:cNvPr>
          <p:cNvSpPr/>
          <p:nvPr/>
        </p:nvSpPr>
        <p:spPr>
          <a:xfrm>
            <a:off x="5750949" y="3232840"/>
            <a:ext cx="2071209" cy="33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900"/>
              </a:lnSpc>
              <a:defRPr/>
            </a:pPr>
            <a:r>
              <a:rPr lang="en-US" sz="3200" b="1" i="0" dirty="0">
                <a:solidFill>
                  <a:srgbClr val="292A2E"/>
                </a:solidFill>
                <a:effectLst/>
                <a:latin typeface="ui-sans-serif"/>
              </a:rPr>
              <a:t>AI/ML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4188ADF1-2228-9C87-A289-3E0ACFE02621}"/>
              </a:ext>
            </a:extLst>
          </p:cNvPr>
          <p:cNvCxnSpPr/>
          <p:nvPr/>
        </p:nvCxnSpPr>
        <p:spPr>
          <a:xfrm>
            <a:off x="5822594" y="3759974"/>
            <a:ext cx="1836000" cy="0"/>
          </a:xfrm>
          <a:prstGeom prst="line">
            <a:avLst/>
          </a:prstGeom>
          <a:ln w="254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318;p3">
            <a:extLst>
              <a:ext uri="{FF2B5EF4-FFF2-40B4-BE49-F238E27FC236}">
                <a16:creationId xmlns:a16="http://schemas.microsoft.com/office/drawing/2014/main" id="{756C43A9-656D-AAE5-E315-9DE527A31613}"/>
              </a:ext>
            </a:extLst>
          </p:cNvPr>
          <p:cNvSpPr/>
          <p:nvPr/>
        </p:nvSpPr>
        <p:spPr>
          <a:xfrm>
            <a:off x="5267861" y="3967730"/>
            <a:ext cx="188959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>
              <a:lnSpc>
                <a:spcPts val="1800"/>
              </a:lnSpc>
              <a:defRPr/>
            </a:pPr>
            <a:r>
              <a:rPr lang="en-US" sz="3200" b="0" i="0" dirty="0">
                <a:solidFill>
                  <a:srgbClr val="292A2E"/>
                </a:solidFill>
                <a:effectLst/>
                <a:latin typeface="ui-sans-serif"/>
              </a:rPr>
              <a:t>Qwen</a:t>
            </a:r>
            <a:endParaRPr lang="ru-RU" sz="32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1" name="Google Shape;318;p3">
            <a:extLst>
              <a:ext uri="{FF2B5EF4-FFF2-40B4-BE49-F238E27FC236}">
                <a16:creationId xmlns:a16="http://schemas.microsoft.com/office/drawing/2014/main" id="{A15D52DE-459C-71CA-0158-6370B35FD0DA}"/>
              </a:ext>
            </a:extLst>
          </p:cNvPr>
          <p:cNvSpPr/>
          <p:nvPr/>
        </p:nvSpPr>
        <p:spPr>
          <a:xfrm>
            <a:off x="8321507" y="3187238"/>
            <a:ext cx="3192329" cy="33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900"/>
              </a:lnSpc>
              <a:defRPr/>
            </a:pPr>
            <a:r>
              <a:rPr lang="ru-RU" sz="3200" b="1" i="0" dirty="0">
                <a:solidFill>
                  <a:srgbClr val="292A2E"/>
                </a:solidFill>
                <a:effectLst/>
                <a:latin typeface="ui-sans-serif"/>
              </a:rPr>
              <a:t>Инфраструктура</a:t>
            </a:r>
            <a:endParaRPr lang="ru-RU" sz="3200" b="1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12" name="Прямая соединительная линия 111">
            <a:extLst>
              <a:ext uri="{FF2B5EF4-FFF2-40B4-BE49-F238E27FC236}">
                <a16:creationId xmlns:a16="http://schemas.microsoft.com/office/drawing/2014/main" id="{D3E0A467-AB7E-EAB4-F689-32408488F07B}"/>
              </a:ext>
            </a:extLst>
          </p:cNvPr>
          <p:cNvCxnSpPr>
            <a:cxnSpLocks/>
          </p:cNvCxnSpPr>
          <p:nvPr/>
        </p:nvCxnSpPr>
        <p:spPr>
          <a:xfrm>
            <a:off x="8533963" y="3725875"/>
            <a:ext cx="2626242" cy="0"/>
          </a:xfrm>
          <a:prstGeom prst="line">
            <a:avLst/>
          </a:prstGeom>
          <a:ln w="254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Google Shape;318;p3">
            <a:extLst>
              <a:ext uri="{FF2B5EF4-FFF2-40B4-BE49-F238E27FC236}">
                <a16:creationId xmlns:a16="http://schemas.microsoft.com/office/drawing/2014/main" id="{D74DFC3D-247A-77E2-B6A2-9D5285BF6A9D}"/>
              </a:ext>
            </a:extLst>
          </p:cNvPr>
          <p:cNvSpPr/>
          <p:nvPr/>
        </p:nvSpPr>
        <p:spPr>
          <a:xfrm>
            <a:off x="8509210" y="4070992"/>
            <a:ext cx="188959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sz="3200" b="0" i="0" dirty="0">
                <a:solidFill>
                  <a:srgbClr val="292A2E"/>
                </a:solidFill>
                <a:effectLst/>
                <a:latin typeface="ui-sans-serif"/>
              </a:rPr>
              <a:t>Docker</a:t>
            </a:r>
            <a:endParaRPr lang="ru-RU" sz="32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17" name="Google Shape;318;p3">
            <a:extLst>
              <a:ext uri="{FF2B5EF4-FFF2-40B4-BE49-F238E27FC236}">
                <a16:creationId xmlns:a16="http://schemas.microsoft.com/office/drawing/2014/main" id="{0EBAF6E8-17EC-1D71-56DC-355C8B8BAA69}"/>
              </a:ext>
            </a:extLst>
          </p:cNvPr>
          <p:cNvSpPr/>
          <p:nvPr/>
        </p:nvSpPr>
        <p:spPr>
          <a:xfrm>
            <a:off x="8509209" y="4592392"/>
            <a:ext cx="188959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sz="3200" b="0" i="0" dirty="0">
                <a:solidFill>
                  <a:srgbClr val="292A2E"/>
                </a:solidFill>
                <a:effectLst/>
                <a:latin typeface="ui-sans-serif"/>
              </a:rPr>
              <a:t>Gitlab</a:t>
            </a:r>
            <a:endParaRPr lang="ru-RU" sz="32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Google Shape;318;p3">
            <a:extLst>
              <a:ext uri="{FF2B5EF4-FFF2-40B4-BE49-F238E27FC236}">
                <a16:creationId xmlns:a16="http://schemas.microsoft.com/office/drawing/2014/main" id="{F4B97D72-EE43-7C29-B291-E486155442E1}"/>
              </a:ext>
            </a:extLst>
          </p:cNvPr>
          <p:cNvSpPr/>
          <p:nvPr/>
        </p:nvSpPr>
        <p:spPr>
          <a:xfrm>
            <a:off x="3190475" y="4950512"/>
            <a:ext cx="188959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ts val="1800"/>
              </a:lnSpc>
              <a:defRPr/>
            </a:pPr>
            <a:r>
              <a:rPr lang="en-US" sz="3200" dirty="0" err="1">
                <a:solidFill>
                  <a:srgbClr val="292A2E"/>
                </a:solidFill>
                <a:latin typeface="ui-sans-serif"/>
                <a:ea typeface="Roboto" panose="02000000000000000000" pitchFamily="2" charset="0"/>
                <a:cs typeface="Arial" panose="020B0604020202020204" pitchFamily="34" charset="0"/>
                <a:sym typeface="Arial"/>
              </a:rPr>
              <a:t>BLoC</a:t>
            </a:r>
            <a:endParaRPr lang="ru-RU" sz="32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5EF46-7686-6E83-F026-05BD26F5D610}"/>
              </a:ext>
            </a:extLst>
          </p:cNvPr>
          <p:cNvSpPr txBox="1"/>
          <p:nvPr/>
        </p:nvSpPr>
        <p:spPr>
          <a:xfrm>
            <a:off x="11702584" y="64886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0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16000" decel="8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35795 0 " pathEditMode="relative" rAng="0" ptsTypes="AA">
                                      <p:cBhvr>
                                        <p:cTn id="12" dur="1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9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3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48000" decel="52000" autoRev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250" fill="hold"/>
                                        <p:tgtEl>
                                          <p:spTgt spid="4"/>
                                        </p:tgtEl>
                                      </p:cBhvr>
                                      <p:by x="88000" y="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val 114">
            <a:extLst>
              <a:ext uri="{FF2B5EF4-FFF2-40B4-BE49-F238E27FC236}">
                <a16:creationId xmlns:a16="http://schemas.microsoft.com/office/drawing/2014/main" id="{B7497216-D784-46CD-B172-BA7406C9F5CC}"/>
              </a:ext>
            </a:extLst>
          </p:cNvPr>
          <p:cNvSpPr/>
          <p:nvPr/>
        </p:nvSpPr>
        <p:spPr>
          <a:xfrm>
            <a:off x="5944318" y="5128501"/>
            <a:ext cx="918923" cy="91892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6608252B-9486-481F-9C4E-0C2DCD10F111}"/>
              </a:ext>
            </a:extLst>
          </p:cNvPr>
          <p:cNvSpPr/>
          <p:nvPr/>
        </p:nvSpPr>
        <p:spPr>
          <a:xfrm>
            <a:off x="1298136" y="482090"/>
            <a:ext cx="11214795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3400"/>
              </a:lnSpc>
            </a:pPr>
            <a:r>
              <a:rPr lang="ru-RU" sz="3200" b="1" dirty="0">
                <a:latin typeface="Gotham Pro" panose="02000503040000020004" charset="0"/>
                <a:cs typeface="Gotham Pro" panose="02000503040000020004" charset="0"/>
              </a:rPr>
              <a:t>Группы пользователей</a:t>
            </a:r>
            <a:endParaRPr lang="ru-RU" sz="3200" b="1" dirty="0">
              <a:latin typeface="Gotham Pro" panose="02000503040000020004" charset="0"/>
              <a:ea typeface="Inter V Black" panose="02000503000000020004" pitchFamily="2" charset="0"/>
              <a:cs typeface="Gotham Pro" panose="02000503040000020004" charset="0"/>
            </a:endParaRPr>
          </a:p>
        </p:txBody>
      </p:sp>
      <p:grpSp>
        <p:nvGrpSpPr>
          <p:cNvPr id="106" name="Group 2">
            <a:extLst>
              <a:ext uri="{FF2B5EF4-FFF2-40B4-BE49-F238E27FC236}">
                <a16:creationId xmlns:a16="http://schemas.microsoft.com/office/drawing/2014/main" id="{757E45D3-7183-484A-A223-6E90BED27BAC}"/>
              </a:ext>
            </a:extLst>
          </p:cNvPr>
          <p:cNvGrpSpPr/>
          <p:nvPr/>
        </p:nvGrpSpPr>
        <p:grpSpPr>
          <a:xfrm>
            <a:off x="424851" y="2245341"/>
            <a:ext cx="468000" cy="468000"/>
            <a:chOff x="1497403" y="4091913"/>
            <a:chExt cx="684322" cy="674411"/>
          </a:xfrm>
          <a:solidFill>
            <a:srgbClr val="0563C1"/>
          </a:solidFill>
        </p:grpSpPr>
        <p:grpSp>
          <p:nvGrpSpPr>
            <p:cNvPr id="107" name="Group 139">
              <a:extLst>
                <a:ext uri="{FF2B5EF4-FFF2-40B4-BE49-F238E27FC236}">
                  <a16:creationId xmlns:a16="http://schemas.microsoft.com/office/drawing/2014/main" id="{D199F10C-A4F0-4AF9-B7EE-8502CF79BD9B}"/>
                </a:ext>
              </a:extLst>
            </p:cNvPr>
            <p:cNvGrpSpPr/>
            <p:nvPr/>
          </p:nvGrpSpPr>
          <p:grpSpPr>
            <a:xfrm>
              <a:off x="1497403" y="4091913"/>
              <a:ext cx="684322" cy="674411"/>
              <a:chOff x="2577512" y="1216671"/>
              <a:chExt cx="1479453" cy="1458025"/>
            </a:xfrm>
            <a:grpFill/>
          </p:grpSpPr>
          <p:sp>
            <p:nvSpPr>
              <p:cNvPr id="109" name="Oval 143">
                <a:extLst>
                  <a:ext uri="{FF2B5EF4-FFF2-40B4-BE49-F238E27FC236}">
                    <a16:creationId xmlns:a16="http://schemas.microsoft.com/office/drawing/2014/main" id="{5C94DAA0-F232-47AE-BDD2-7C55B33028C9}"/>
                  </a:ext>
                </a:extLst>
              </p:cNvPr>
              <p:cNvSpPr/>
              <p:nvPr/>
            </p:nvSpPr>
            <p:spPr>
              <a:xfrm rot="5400000">
                <a:off x="2577511" y="1216673"/>
                <a:ext cx="1458024" cy="145802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110" name="Oval 144">
                <a:extLst>
                  <a:ext uri="{FF2B5EF4-FFF2-40B4-BE49-F238E27FC236}">
                    <a16:creationId xmlns:a16="http://schemas.microsoft.com/office/drawing/2014/main" id="{E218F3E0-BE22-43D7-BCA2-A82F9AF048B2}"/>
                  </a:ext>
                </a:extLst>
              </p:cNvPr>
              <p:cNvSpPr/>
              <p:nvPr/>
            </p:nvSpPr>
            <p:spPr>
              <a:xfrm>
                <a:off x="2598941" y="1216671"/>
                <a:ext cx="1458024" cy="145802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0" dist="444500" dir="8100000" sx="90000" sy="90000" algn="tr" rotWithShape="0">
                  <a:prstClr val="black">
                    <a:alpha val="10000"/>
                  </a:prst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000" dirty="0">
                    <a:latin typeface="Gotham Pro" panose="02000503040000020004" pitchFamily="2" charset="0"/>
                    <a:cs typeface="Gotham Pro" panose="02000503040000020004" pitchFamily="2" charset="0"/>
                  </a:rPr>
                  <a:t>1</a:t>
                </a:r>
                <a:endParaRPr lang="en-US" sz="2000" dirty="0">
                  <a:latin typeface="Gotham Pro" panose="02000503040000020004" pitchFamily="2" charset="0"/>
                  <a:cs typeface="Gotham Pro" panose="02000503040000020004" pitchFamily="2" charset="0"/>
                </a:endParaRPr>
              </a:p>
            </p:txBody>
          </p:sp>
        </p:grpSp>
        <p:sp>
          <p:nvSpPr>
            <p:cNvPr id="108" name="Rectangle 156" hidden="1">
              <a:extLst>
                <a:ext uri="{FF2B5EF4-FFF2-40B4-BE49-F238E27FC236}">
                  <a16:creationId xmlns:a16="http://schemas.microsoft.com/office/drawing/2014/main" id="{452F0B3E-1D19-497A-9C33-7AFD2C18CBD9}"/>
                </a:ext>
              </a:extLst>
            </p:cNvPr>
            <p:cNvSpPr/>
            <p:nvPr/>
          </p:nvSpPr>
          <p:spPr>
            <a:xfrm>
              <a:off x="1680809" y="4270362"/>
              <a:ext cx="317512" cy="31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Montserrat" pitchFamily="2" charset="-52"/>
              </a:endParaRPr>
            </a:p>
          </p:txBody>
        </p:sp>
      </p:grpSp>
      <p:grpSp>
        <p:nvGrpSpPr>
          <p:cNvPr id="111" name="Group 1">
            <a:extLst>
              <a:ext uri="{FF2B5EF4-FFF2-40B4-BE49-F238E27FC236}">
                <a16:creationId xmlns:a16="http://schemas.microsoft.com/office/drawing/2014/main" id="{8C689261-162F-4347-884B-19B01B572053}"/>
              </a:ext>
            </a:extLst>
          </p:cNvPr>
          <p:cNvGrpSpPr/>
          <p:nvPr/>
        </p:nvGrpSpPr>
        <p:grpSpPr>
          <a:xfrm>
            <a:off x="424851" y="3437908"/>
            <a:ext cx="468000" cy="468000"/>
            <a:chOff x="1497403" y="5165062"/>
            <a:chExt cx="684322" cy="674411"/>
          </a:xfrm>
          <a:solidFill>
            <a:srgbClr val="0563C1"/>
          </a:solidFill>
        </p:grpSpPr>
        <p:grpSp>
          <p:nvGrpSpPr>
            <p:cNvPr id="112" name="Group 146">
              <a:extLst>
                <a:ext uri="{FF2B5EF4-FFF2-40B4-BE49-F238E27FC236}">
                  <a16:creationId xmlns:a16="http://schemas.microsoft.com/office/drawing/2014/main" id="{5E80A3E1-D913-4A17-B8B3-A775E3EA6224}"/>
                </a:ext>
              </a:extLst>
            </p:cNvPr>
            <p:cNvGrpSpPr/>
            <p:nvPr/>
          </p:nvGrpSpPr>
          <p:grpSpPr>
            <a:xfrm>
              <a:off x="1497403" y="5165062"/>
              <a:ext cx="684322" cy="674411"/>
              <a:chOff x="2577513" y="1216669"/>
              <a:chExt cx="1479453" cy="1458024"/>
            </a:xfrm>
            <a:grpFill/>
          </p:grpSpPr>
          <p:sp>
            <p:nvSpPr>
              <p:cNvPr id="114" name="Oval 150">
                <a:extLst>
                  <a:ext uri="{FF2B5EF4-FFF2-40B4-BE49-F238E27FC236}">
                    <a16:creationId xmlns:a16="http://schemas.microsoft.com/office/drawing/2014/main" id="{381FC8DF-B059-46F5-8D3F-621AEE802754}"/>
                  </a:ext>
                </a:extLst>
              </p:cNvPr>
              <p:cNvSpPr/>
              <p:nvPr/>
            </p:nvSpPr>
            <p:spPr>
              <a:xfrm rot="5400000">
                <a:off x="2577512" y="1216670"/>
                <a:ext cx="1458023" cy="1458021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115" name="Oval 151">
                <a:extLst>
                  <a:ext uri="{FF2B5EF4-FFF2-40B4-BE49-F238E27FC236}">
                    <a16:creationId xmlns:a16="http://schemas.microsoft.com/office/drawing/2014/main" id="{5B59A722-B48D-4D20-865C-7C9EAAC8E563}"/>
                  </a:ext>
                </a:extLst>
              </p:cNvPr>
              <p:cNvSpPr/>
              <p:nvPr/>
            </p:nvSpPr>
            <p:spPr>
              <a:xfrm>
                <a:off x="2598940" y="1216671"/>
                <a:ext cx="1458026" cy="145802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0" dist="444500" dir="8100000" sx="90000" sy="90000" algn="tr" rotWithShape="0">
                  <a:prstClr val="black">
                    <a:alpha val="10000"/>
                  </a:prst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000" dirty="0">
                    <a:latin typeface="Gotham Pro" panose="02000503040000020004" pitchFamily="2" charset="0"/>
                    <a:cs typeface="Gotham Pro" panose="02000503040000020004" pitchFamily="2" charset="0"/>
                  </a:rPr>
                  <a:t>2</a:t>
                </a:r>
                <a:endParaRPr lang="en-US" sz="2000" dirty="0">
                  <a:latin typeface="Gotham Pro" panose="02000503040000020004" pitchFamily="2" charset="0"/>
                  <a:cs typeface="Gotham Pro" panose="02000503040000020004" pitchFamily="2" charset="0"/>
                </a:endParaRPr>
              </a:p>
            </p:txBody>
          </p:sp>
        </p:grpSp>
        <p:sp>
          <p:nvSpPr>
            <p:cNvPr id="113" name="Rectangle 157" hidden="1">
              <a:extLst>
                <a:ext uri="{FF2B5EF4-FFF2-40B4-BE49-F238E27FC236}">
                  <a16:creationId xmlns:a16="http://schemas.microsoft.com/office/drawing/2014/main" id="{D9C0658E-D0A4-4A21-B9D7-F1D835D04AA5}"/>
                </a:ext>
              </a:extLst>
            </p:cNvPr>
            <p:cNvSpPr/>
            <p:nvPr/>
          </p:nvSpPr>
          <p:spPr>
            <a:xfrm>
              <a:off x="1680809" y="5343512"/>
              <a:ext cx="317512" cy="31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Montserrat" pitchFamily="2" charset="-52"/>
              </a:endParaRPr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FBB22F89-5350-417F-BF5F-7297E442ACE1}"/>
              </a:ext>
            </a:extLst>
          </p:cNvPr>
          <p:cNvSpPr/>
          <p:nvPr/>
        </p:nvSpPr>
        <p:spPr>
          <a:xfrm>
            <a:off x="6965425" y="2588206"/>
            <a:ext cx="3831555" cy="383155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aphic 1">
            <a:extLst>
              <a:ext uri="{FF2B5EF4-FFF2-40B4-BE49-F238E27FC236}">
                <a16:creationId xmlns:a16="http://schemas.microsoft.com/office/drawing/2014/main" id="{5A65916F-3CF3-40D2-957D-1F00182E48F2}"/>
              </a:ext>
            </a:extLst>
          </p:cNvPr>
          <p:cNvGrpSpPr/>
          <p:nvPr/>
        </p:nvGrpSpPr>
        <p:grpSpPr>
          <a:xfrm>
            <a:off x="10221528" y="1115700"/>
            <a:ext cx="636841" cy="636841"/>
            <a:chOff x="7622571" y="1533429"/>
            <a:chExt cx="636841" cy="636841"/>
          </a:xfrm>
          <a:noFill/>
        </p:grpSpPr>
        <p:sp>
          <p:nvSpPr>
            <p:cNvPr id="120" name="Freeform: Shape 24">
              <a:extLst>
                <a:ext uri="{FF2B5EF4-FFF2-40B4-BE49-F238E27FC236}">
                  <a16:creationId xmlns:a16="http://schemas.microsoft.com/office/drawing/2014/main" id="{AE622106-AD5F-4155-BE5E-150B09A82377}"/>
                </a:ext>
              </a:extLst>
            </p:cNvPr>
            <p:cNvSpPr/>
            <p:nvPr/>
          </p:nvSpPr>
          <p:spPr>
            <a:xfrm>
              <a:off x="7622571" y="1533429"/>
              <a:ext cx="636841" cy="636841"/>
            </a:xfrm>
            <a:custGeom>
              <a:avLst/>
              <a:gdLst>
                <a:gd name="connsiteX0" fmla="*/ 636842 w 636841"/>
                <a:gd name="connsiteY0" fmla="*/ 318421 h 636841"/>
                <a:gd name="connsiteX1" fmla="*/ 318421 w 636841"/>
                <a:gd name="connsiteY1" fmla="*/ 636842 h 636841"/>
                <a:gd name="connsiteX2" fmla="*/ 0 w 636841"/>
                <a:gd name="connsiteY2" fmla="*/ 318421 h 636841"/>
                <a:gd name="connsiteX3" fmla="*/ 318421 w 636841"/>
                <a:gd name="connsiteY3" fmla="*/ 0 h 636841"/>
                <a:gd name="connsiteX4" fmla="*/ 636842 w 636841"/>
                <a:gd name="connsiteY4" fmla="*/ 318421 h 6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841" h="636841">
                  <a:moveTo>
                    <a:pt x="636842" y="318421"/>
                  </a:moveTo>
                  <a:cubicBezTo>
                    <a:pt x="636842" y="494280"/>
                    <a:pt x="494280" y="636842"/>
                    <a:pt x="318421" y="636842"/>
                  </a:cubicBezTo>
                  <a:cubicBezTo>
                    <a:pt x="142562" y="636842"/>
                    <a:pt x="0" y="494280"/>
                    <a:pt x="0" y="318421"/>
                  </a:cubicBezTo>
                  <a:cubicBezTo>
                    <a:pt x="0" y="142562"/>
                    <a:pt x="142562" y="0"/>
                    <a:pt x="318421" y="0"/>
                  </a:cubicBezTo>
                  <a:cubicBezTo>
                    <a:pt x="494280" y="0"/>
                    <a:pt x="636842" y="142562"/>
                    <a:pt x="636842" y="318421"/>
                  </a:cubicBezTo>
                  <a:close/>
                </a:path>
              </a:pathLst>
            </a:custGeom>
            <a:noFill/>
            <a:ln w="9333" cap="rnd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25">
              <a:extLst>
                <a:ext uri="{FF2B5EF4-FFF2-40B4-BE49-F238E27FC236}">
                  <a16:creationId xmlns:a16="http://schemas.microsoft.com/office/drawing/2014/main" id="{4279453F-3229-4C2F-9345-B2DA54568005}"/>
                </a:ext>
              </a:extLst>
            </p:cNvPr>
            <p:cNvSpPr/>
            <p:nvPr/>
          </p:nvSpPr>
          <p:spPr>
            <a:xfrm>
              <a:off x="7940992" y="1715737"/>
              <a:ext cx="214979" cy="136112"/>
            </a:xfrm>
            <a:custGeom>
              <a:avLst/>
              <a:gdLst>
                <a:gd name="connsiteX0" fmla="*/ 0 w 214979"/>
                <a:gd name="connsiteY0" fmla="*/ 0 h 136112"/>
                <a:gd name="connsiteX1" fmla="*/ 0 w 214979"/>
                <a:gd name="connsiteY1" fmla="*/ 136112 h 136112"/>
                <a:gd name="connsiteX2" fmla="*/ 214979 w 214979"/>
                <a:gd name="connsiteY2" fmla="*/ 136112 h 1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979" h="136112">
                  <a:moveTo>
                    <a:pt x="0" y="0"/>
                  </a:moveTo>
                  <a:lnTo>
                    <a:pt x="0" y="136112"/>
                  </a:lnTo>
                  <a:lnTo>
                    <a:pt x="214979" y="136112"/>
                  </a:lnTo>
                </a:path>
              </a:pathLst>
            </a:custGeom>
            <a:noFill/>
            <a:ln w="9333" cap="rnd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aphic 1">
            <a:extLst>
              <a:ext uri="{FF2B5EF4-FFF2-40B4-BE49-F238E27FC236}">
                <a16:creationId xmlns:a16="http://schemas.microsoft.com/office/drawing/2014/main" id="{62CFDF86-D17E-4D4E-B6C5-1545BFD4B1E5}"/>
              </a:ext>
            </a:extLst>
          </p:cNvPr>
          <p:cNvGrpSpPr/>
          <p:nvPr/>
        </p:nvGrpSpPr>
        <p:grpSpPr>
          <a:xfrm>
            <a:off x="11206032" y="2093395"/>
            <a:ext cx="561117" cy="182879"/>
            <a:chOff x="8435625" y="2550127"/>
            <a:chExt cx="561117" cy="182879"/>
          </a:xfrm>
          <a:solidFill>
            <a:srgbClr val="0563C1"/>
          </a:solidFill>
        </p:grpSpPr>
        <p:sp>
          <p:nvSpPr>
            <p:cNvPr id="123" name="Freeform: Shape 27">
              <a:extLst>
                <a:ext uri="{FF2B5EF4-FFF2-40B4-BE49-F238E27FC236}">
                  <a16:creationId xmlns:a16="http://schemas.microsoft.com/office/drawing/2014/main" id="{5110C17F-BCE7-4DFD-B792-11878377F7A5}"/>
                </a:ext>
              </a:extLst>
            </p:cNvPr>
            <p:cNvSpPr/>
            <p:nvPr/>
          </p:nvSpPr>
          <p:spPr>
            <a:xfrm>
              <a:off x="8435625" y="2550127"/>
              <a:ext cx="561117" cy="182879"/>
            </a:xfrm>
            <a:custGeom>
              <a:avLst/>
              <a:gdLst>
                <a:gd name="connsiteX0" fmla="*/ 91440 w 561117"/>
                <a:gd name="connsiteY0" fmla="*/ 182880 h 182879"/>
                <a:gd name="connsiteX1" fmla="*/ 469678 w 561117"/>
                <a:gd name="connsiteY1" fmla="*/ 182880 h 182879"/>
                <a:gd name="connsiteX2" fmla="*/ 561118 w 561117"/>
                <a:gd name="connsiteY2" fmla="*/ 91440 h 182879"/>
                <a:gd name="connsiteX3" fmla="*/ 561118 w 561117"/>
                <a:gd name="connsiteY3" fmla="*/ 91440 h 182879"/>
                <a:gd name="connsiteX4" fmla="*/ 469678 w 561117"/>
                <a:gd name="connsiteY4" fmla="*/ 0 h 182879"/>
                <a:gd name="connsiteX5" fmla="*/ 91440 w 561117"/>
                <a:gd name="connsiteY5" fmla="*/ 0 h 182879"/>
                <a:gd name="connsiteX6" fmla="*/ 0 w 561117"/>
                <a:gd name="connsiteY6" fmla="*/ 91440 h 182879"/>
                <a:gd name="connsiteX7" fmla="*/ 0 w 561117"/>
                <a:gd name="connsiteY7" fmla="*/ 91440 h 182879"/>
                <a:gd name="connsiteX8" fmla="*/ 91440 w 561117"/>
                <a:gd name="connsiteY8" fmla="*/ 182880 h 18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117" h="182879">
                  <a:moveTo>
                    <a:pt x="91440" y="182880"/>
                  </a:moveTo>
                  <a:lnTo>
                    <a:pt x="469678" y="182880"/>
                  </a:lnTo>
                  <a:cubicBezTo>
                    <a:pt x="520160" y="182880"/>
                    <a:pt x="561118" y="141922"/>
                    <a:pt x="561118" y="91440"/>
                  </a:cubicBezTo>
                  <a:lnTo>
                    <a:pt x="561118" y="91440"/>
                  </a:lnTo>
                  <a:cubicBezTo>
                    <a:pt x="561118" y="40957"/>
                    <a:pt x="520160" y="0"/>
                    <a:pt x="469678" y="0"/>
                  </a:cubicBezTo>
                  <a:lnTo>
                    <a:pt x="91440" y="0"/>
                  </a:lnTo>
                  <a:cubicBezTo>
                    <a:pt x="40957" y="0"/>
                    <a:pt x="0" y="40957"/>
                    <a:pt x="0" y="91440"/>
                  </a:cubicBezTo>
                  <a:lnTo>
                    <a:pt x="0" y="91440"/>
                  </a:lnTo>
                  <a:cubicBezTo>
                    <a:pt x="0" y="141922"/>
                    <a:pt x="40957" y="182880"/>
                    <a:pt x="91440" y="182880"/>
                  </a:cubicBezTo>
                  <a:close/>
                </a:path>
              </a:pathLst>
            </a:custGeom>
            <a:grpFill/>
            <a:ln w="9525" cap="flat">
              <a:solidFill>
                <a:srgbClr val="0563C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4" name="Graphic 1">
              <a:extLst>
                <a:ext uri="{FF2B5EF4-FFF2-40B4-BE49-F238E27FC236}">
                  <a16:creationId xmlns:a16="http://schemas.microsoft.com/office/drawing/2014/main" id="{17C721E2-1688-43A2-818C-D5F0AF1CA1B5}"/>
                </a:ext>
              </a:extLst>
            </p:cNvPr>
            <p:cNvGrpSpPr/>
            <p:nvPr/>
          </p:nvGrpSpPr>
          <p:grpSpPr>
            <a:xfrm>
              <a:off x="8587168" y="2616897"/>
              <a:ext cx="258032" cy="49435"/>
              <a:chOff x="8587168" y="2616897"/>
              <a:chExt cx="258032" cy="49435"/>
            </a:xfrm>
            <a:grpFill/>
          </p:grpSpPr>
          <p:sp>
            <p:nvSpPr>
              <p:cNvPr id="125" name="Freeform: Shape 29">
                <a:extLst>
                  <a:ext uri="{FF2B5EF4-FFF2-40B4-BE49-F238E27FC236}">
                    <a16:creationId xmlns:a16="http://schemas.microsoft.com/office/drawing/2014/main" id="{95688DB4-DBB9-487A-A27E-636A965B9A98}"/>
                  </a:ext>
                </a:extLst>
              </p:cNvPr>
              <p:cNvSpPr/>
              <p:nvPr/>
            </p:nvSpPr>
            <p:spPr>
              <a:xfrm>
                <a:off x="8796432" y="2617564"/>
                <a:ext cx="48767" cy="48768"/>
              </a:xfrm>
              <a:custGeom>
                <a:avLst/>
                <a:gdLst>
                  <a:gd name="connsiteX0" fmla="*/ 0 w 48767"/>
                  <a:gd name="connsiteY0" fmla="*/ 24289 h 48768"/>
                  <a:gd name="connsiteX1" fmla="*/ 24289 w 48767"/>
                  <a:gd name="connsiteY1" fmla="*/ 48769 h 48768"/>
                  <a:gd name="connsiteX2" fmla="*/ 48768 w 48767"/>
                  <a:gd name="connsiteY2" fmla="*/ 24480 h 48768"/>
                  <a:gd name="connsiteX3" fmla="*/ 24479 w 48767"/>
                  <a:gd name="connsiteY3" fmla="*/ 1 h 48768"/>
                  <a:gd name="connsiteX4" fmla="*/ 0 w 48767"/>
                  <a:gd name="connsiteY4" fmla="*/ 24289 h 4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67" h="48768">
                    <a:moveTo>
                      <a:pt x="0" y="24289"/>
                    </a:moveTo>
                    <a:cubicBezTo>
                      <a:pt x="0" y="37720"/>
                      <a:pt x="10859" y="48673"/>
                      <a:pt x="24289" y="48769"/>
                    </a:cubicBezTo>
                    <a:cubicBezTo>
                      <a:pt x="37719" y="48769"/>
                      <a:pt x="48673" y="37910"/>
                      <a:pt x="48768" y="24480"/>
                    </a:cubicBezTo>
                    <a:cubicBezTo>
                      <a:pt x="48768" y="11050"/>
                      <a:pt x="37909" y="96"/>
                      <a:pt x="24479" y="1"/>
                    </a:cubicBezTo>
                    <a:cubicBezTo>
                      <a:pt x="11049" y="-95"/>
                      <a:pt x="0" y="10859"/>
                      <a:pt x="0" y="24289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0563C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30">
                <a:extLst>
                  <a:ext uri="{FF2B5EF4-FFF2-40B4-BE49-F238E27FC236}">
                    <a16:creationId xmlns:a16="http://schemas.microsoft.com/office/drawing/2014/main" id="{360FC322-C5BE-43BF-BCCD-15121C0B60F7}"/>
                  </a:ext>
                </a:extLst>
              </p:cNvPr>
              <p:cNvSpPr/>
              <p:nvPr/>
            </p:nvSpPr>
            <p:spPr>
              <a:xfrm>
                <a:off x="8691753" y="2617278"/>
                <a:ext cx="48767" cy="48769"/>
              </a:xfrm>
              <a:custGeom>
                <a:avLst/>
                <a:gdLst>
                  <a:gd name="connsiteX0" fmla="*/ 0 w 48767"/>
                  <a:gd name="connsiteY0" fmla="*/ 24289 h 48769"/>
                  <a:gd name="connsiteX1" fmla="*/ 24289 w 48767"/>
                  <a:gd name="connsiteY1" fmla="*/ 48769 h 48769"/>
                  <a:gd name="connsiteX2" fmla="*/ 48768 w 48767"/>
                  <a:gd name="connsiteY2" fmla="*/ 24480 h 48769"/>
                  <a:gd name="connsiteX3" fmla="*/ 24479 w 48767"/>
                  <a:gd name="connsiteY3" fmla="*/ 1 h 48769"/>
                  <a:gd name="connsiteX4" fmla="*/ 0 w 48767"/>
                  <a:gd name="connsiteY4" fmla="*/ 24289 h 4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67" h="48769">
                    <a:moveTo>
                      <a:pt x="0" y="24289"/>
                    </a:moveTo>
                    <a:cubicBezTo>
                      <a:pt x="0" y="37720"/>
                      <a:pt x="10858" y="48673"/>
                      <a:pt x="24289" y="48769"/>
                    </a:cubicBezTo>
                    <a:cubicBezTo>
                      <a:pt x="37719" y="48864"/>
                      <a:pt x="48768" y="37910"/>
                      <a:pt x="48768" y="24480"/>
                    </a:cubicBezTo>
                    <a:cubicBezTo>
                      <a:pt x="48768" y="11050"/>
                      <a:pt x="37909" y="96"/>
                      <a:pt x="24479" y="1"/>
                    </a:cubicBezTo>
                    <a:cubicBezTo>
                      <a:pt x="11049" y="-95"/>
                      <a:pt x="95" y="10764"/>
                      <a:pt x="0" y="24289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0563C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31">
                <a:extLst>
                  <a:ext uri="{FF2B5EF4-FFF2-40B4-BE49-F238E27FC236}">
                    <a16:creationId xmlns:a16="http://schemas.microsoft.com/office/drawing/2014/main" id="{E1BC828E-CE80-49CA-8749-4AFE40314DA1}"/>
                  </a:ext>
                </a:extLst>
              </p:cNvPr>
              <p:cNvSpPr/>
              <p:nvPr/>
            </p:nvSpPr>
            <p:spPr>
              <a:xfrm>
                <a:off x="8587168" y="2616897"/>
                <a:ext cx="48767" cy="48768"/>
              </a:xfrm>
              <a:custGeom>
                <a:avLst/>
                <a:gdLst>
                  <a:gd name="connsiteX0" fmla="*/ 0 w 48767"/>
                  <a:gd name="connsiteY0" fmla="*/ 24289 h 48768"/>
                  <a:gd name="connsiteX1" fmla="*/ 24289 w 48767"/>
                  <a:gd name="connsiteY1" fmla="*/ 48769 h 48768"/>
                  <a:gd name="connsiteX2" fmla="*/ 48768 w 48767"/>
                  <a:gd name="connsiteY2" fmla="*/ 24480 h 48768"/>
                  <a:gd name="connsiteX3" fmla="*/ 24479 w 48767"/>
                  <a:gd name="connsiteY3" fmla="*/ 1 h 48768"/>
                  <a:gd name="connsiteX4" fmla="*/ 0 w 48767"/>
                  <a:gd name="connsiteY4" fmla="*/ 24289 h 4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67" h="48768">
                    <a:moveTo>
                      <a:pt x="0" y="24289"/>
                    </a:moveTo>
                    <a:cubicBezTo>
                      <a:pt x="0" y="37720"/>
                      <a:pt x="10859" y="48673"/>
                      <a:pt x="24289" y="48769"/>
                    </a:cubicBezTo>
                    <a:cubicBezTo>
                      <a:pt x="37719" y="48769"/>
                      <a:pt x="48673" y="37910"/>
                      <a:pt x="48768" y="24480"/>
                    </a:cubicBezTo>
                    <a:cubicBezTo>
                      <a:pt x="48768" y="11050"/>
                      <a:pt x="37910" y="96"/>
                      <a:pt x="24479" y="1"/>
                    </a:cubicBezTo>
                    <a:cubicBezTo>
                      <a:pt x="10954" y="-95"/>
                      <a:pt x="0" y="10859"/>
                      <a:pt x="0" y="24289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0563C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8" name="Graphic 1">
            <a:extLst>
              <a:ext uri="{FF2B5EF4-FFF2-40B4-BE49-F238E27FC236}">
                <a16:creationId xmlns:a16="http://schemas.microsoft.com/office/drawing/2014/main" id="{76B78B9C-AE09-422B-BDD1-B1A0308F1F75}"/>
              </a:ext>
            </a:extLst>
          </p:cNvPr>
          <p:cNvGrpSpPr/>
          <p:nvPr/>
        </p:nvGrpSpPr>
        <p:grpSpPr>
          <a:xfrm>
            <a:off x="8543117" y="1920499"/>
            <a:ext cx="2359151" cy="3203344"/>
            <a:chOff x="5621559" y="2115956"/>
            <a:chExt cx="2359151" cy="3203344"/>
          </a:xfrm>
        </p:grpSpPr>
        <p:grpSp>
          <p:nvGrpSpPr>
            <p:cNvPr id="129" name="Graphic 1">
              <a:extLst>
                <a:ext uri="{FF2B5EF4-FFF2-40B4-BE49-F238E27FC236}">
                  <a16:creationId xmlns:a16="http://schemas.microsoft.com/office/drawing/2014/main" id="{7A44698C-EBF6-4EEF-B0F8-5E4F3D1765FA}"/>
                </a:ext>
              </a:extLst>
            </p:cNvPr>
            <p:cNvGrpSpPr/>
            <p:nvPr/>
          </p:nvGrpSpPr>
          <p:grpSpPr>
            <a:xfrm>
              <a:off x="6885717" y="3145916"/>
              <a:ext cx="1094993" cy="2173224"/>
              <a:chOff x="6885717" y="3145916"/>
              <a:chExt cx="1094993" cy="2173224"/>
            </a:xfrm>
            <a:noFill/>
          </p:grpSpPr>
          <p:sp>
            <p:nvSpPr>
              <p:cNvPr id="193" name="Freeform: Shape 35">
                <a:extLst>
                  <a:ext uri="{FF2B5EF4-FFF2-40B4-BE49-F238E27FC236}">
                    <a16:creationId xmlns:a16="http://schemas.microsoft.com/office/drawing/2014/main" id="{5B68A1A7-65E6-4BB9-9B12-FB6D895D1758}"/>
                  </a:ext>
                </a:extLst>
              </p:cNvPr>
              <p:cNvSpPr/>
              <p:nvPr/>
            </p:nvSpPr>
            <p:spPr>
              <a:xfrm>
                <a:off x="6885717" y="3145916"/>
                <a:ext cx="1094993" cy="1139380"/>
              </a:xfrm>
              <a:custGeom>
                <a:avLst/>
                <a:gdLst>
                  <a:gd name="connsiteX0" fmla="*/ 0 w 1094993"/>
                  <a:gd name="connsiteY0" fmla="*/ 1139381 h 1139380"/>
                  <a:gd name="connsiteX1" fmla="*/ 476821 w 1094993"/>
                  <a:gd name="connsiteY1" fmla="*/ 1139381 h 1139380"/>
                  <a:gd name="connsiteX2" fmla="*/ 976694 w 1094993"/>
                  <a:gd name="connsiteY2" fmla="*/ 702374 h 1139380"/>
                  <a:gd name="connsiteX3" fmla="*/ 1094994 w 1094993"/>
                  <a:gd name="connsiteY3" fmla="*/ 0 h 113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993" h="1139380">
                    <a:moveTo>
                      <a:pt x="0" y="1139381"/>
                    </a:moveTo>
                    <a:lnTo>
                      <a:pt x="476821" y="1139381"/>
                    </a:lnTo>
                    <a:cubicBezTo>
                      <a:pt x="744760" y="1139381"/>
                      <a:pt x="932212" y="966597"/>
                      <a:pt x="976694" y="702374"/>
                    </a:cubicBezTo>
                    <a:lnTo>
                      <a:pt x="1094994" y="0"/>
                    </a:lnTo>
                  </a:path>
                </a:pathLst>
              </a:custGeom>
              <a:noFill/>
              <a:ln w="52033" cap="rnd">
                <a:solidFill>
                  <a:srgbClr val="1B17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36">
                <a:extLst>
                  <a:ext uri="{FF2B5EF4-FFF2-40B4-BE49-F238E27FC236}">
                    <a16:creationId xmlns:a16="http://schemas.microsoft.com/office/drawing/2014/main" id="{F0E1F752-A571-4176-A337-DAB09A77E50D}"/>
                  </a:ext>
                </a:extLst>
              </p:cNvPr>
              <p:cNvSpPr/>
              <p:nvPr/>
            </p:nvSpPr>
            <p:spPr>
              <a:xfrm>
                <a:off x="6891147" y="4132706"/>
                <a:ext cx="894016" cy="1186433"/>
              </a:xfrm>
              <a:custGeom>
                <a:avLst/>
                <a:gdLst>
                  <a:gd name="connsiteX0" fmla="*/ 0 w 894016"/>
                  <a:gd name="connsiteY0" fmla="*/ 1186434 h 1186433"/>
                  <a:gd name="connsiteX1" fmla="*/ 213931 w 894016"/>
                  <a:gd name="connsiteY1" fmla="*/ 194881 h 1186433"/>
                  <a:gd name="connsiteX2" fmla="*/ 456438 w 894016"/>
                  <a:gd name="connsiteY2" fmla="*/ 0 h 1186433"/>
                  <a:gd name="connsiteX3" fmla="*/ 456438 w 894016"/>
                  <a:gd name="connsiteY3" fmla="*/ 0 h 1186433"/>
                  <a:gd name="connsiteX4" fmla="*/ 699897 w 894016"/>
                  <a:gd name="connsiteY4" fmla="*/ 199454 h 1186433"/>
                  <a:gd name="connsiteX5" fmla="*/ 894016 w 894016"/>
                  <a:gd name="connsiteY5" fmla="*/ 1186434 h 1186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4016" h="1186433">
                    <a:moveTo>
                      <a:pt x="0" y="1186434"/>
                    </a:moveTo>
                    <a:lnTo>
                      <a:pt x="213931" y="194881"/>
                    </a:lnTo>
                    <a:cubicBezTo>
                      <a:pt x="238982" y="81058"/>
                      <a:pt x="339947" y="0"/>
                      <a:pt x="456438" y="0"/>
                    </a:cubicBezTo>
                    <a:lnTo>
                      <a:pt x="456438" y="0"/>
                    </a:lnTo>
                    <a:cubicBezTo>
                      <a:pt x="574738" y="0"/>
                      <a:pt x="676656" y="83439"/>
                      <a:pt x="699897" y="199454"/>
                    </a:cubicBezTo>
                    <a:lnTo>
                      <a:pt x="894016" y="1186434"/>
                    </a:lnTo>
                  </a:path>
                </a:pathLst>
              </a:custGeom>
              <a:noFill/>
              <a:ln w="17898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Graphic 1">
              <a:extLst>
                <a:ext uri="{FF2B5EF4-FFF2-40B4-BE49-F238E27FC236}">
                  <a16:creationId xmlns:a16="http://schemas.microsoft.com/office/drawing/2014/main" id="{477020D4-7FFE-4606-A483-404042430E00}"/>
                </a:ext>
              </a:extLst>
            </p:cNvPr>
            <p:cNvGrpSpPr/>
            <p:nvPr/>
          </p:nvGrpSpPr>
          <p:grpSpPr>
            <a:xfrm>
              <a:off x="5621559" y="2115956"/>
              <a:ext cx="1901618" cy="3203344"/>
              <a:chOff x="5621559" y="2115956"/>
              <a:chExt cx="1901618" cy="3203344"/>
            </a:xfrm>
          </p:grpSpPr>
          <p:grpSp>
            <p:nvGrpSpPr>
              <p:cNvPr id="131" name="Graphic 1">
                <a:extLst>
                  <a:ext uri="{FF2B5EF4-FFF2-40B4-BE49-F238E27FC236}">
                    <a16:creationId xmlns:a16="http://schemas.microsoft.com/office/drawing/2014/main" id="{59DE108C-3918-46AE-94FA-ACE9DF003742}"/>
                  </a:ext>
                </a:extLst>
              </p:cNvPr>
              <p:cNvGrpSpPr/>
              <p:nvPr/>
            </p:nvGrpSpPr>
            <p:grpSpPr>
              <a:xfrm>
                <a:off x="5621559" y="3792663"/>
                <a:ext cx="1901618" cy="1526637"/>
                <a:chOff x="5621559" y="3792663"/>
                <a:chExt cx="1901618" cy="1526637"/>
              </a:xfrm>
            </p:grpSpPr>
            <p:grpSp>
              <p:nvGrpSpPr>
                <p:cNvPr id="167" name="Graphic 1">
                  <a:extLst>
                    <a:ext uri="{FF2B5EF4-FFF2-40B4-BE49-F238E27FC236}">
                      <a16:creationId xmlns:a16="http://schemas.microsoft.com/office/drawing/2014/main" id="{248A4B9E-5FE0-445C-B564-1A59F98177A9}"/>
                    </a:ext>
                  </a:extLst>
                </p:cNvPr>
                <p:cNvGrpSpPr/>
                <p:nvPr/>
              </p:nvGrpSpPr>
              <p:grpSpPr>
                <a:xfrm>
                  <a:off x="5621559" y="3809046"/>
                  <a:ext cx="931544" cy="1510253"/>
                  <a:chOff x="5621559" y="3809046"/>
                  <a:chExt cx="931544" cy="1510253"/>
                </a:xfrm>
              </p:grpSpPr>
              <p:grpSp>
                <p:nvGrpSpPr>
                  <p:cNvPr id="182" name="Graphic 1">
                    <a:extLst>
                      <a:ext uri="{FF2B5EF4-FFF2-40B4-BE49-F238E27FC236}">
                        <a16:creationId xmlns:a16="http://schemas.microsoft.com/office/drawing/2014/main" id="{39246A46-049E-4CE0-BD17-AE02B23B51F1}"/>
                      </a:ext>
                    </a:extLst>
                  </p:cNvPr>
                  <p:cNvGrpSpPr/>
                  <p:nvPr/>
                </p:nvGrpSpPr>
                <p:grpSpPr>
                  <a:xfrm>
                    <a:off x="5621559" y="4816506"/>
                    <a:ext cx="598646" cy="502794"/>
                    <a:chOff x="5621559" y="4816506"/>
                    <a:chExt cx="598646" cy="502794"/>
                  </a:xfrm>
                </p:grpSpPr>
                <p:sp>
                  <p:nvSpPr>
                    <p:cNvPr id="186" name="Freeform: Shape 41">
                      <a:extLst>
                        <a:ext uri="{FF2B5EF4-FFF2-40B4-BE49-F238E27FC236}">
                          <a16:creationId xmlns:a16="http://schemas.microsoft.com/office/drawing/2014/main" id="{E191E666-E4D6-470B-88BC-368D2F5BD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3884" y="4816506"/>
                      <a:ext cx="286321" cy="377761"/>
                    </a:xfrm>
                    <a:custGeom>
                      <a:avLst/>
                      <a:gdLst>
                        <a:gd name="connsiteX0" fmla="*/ 0 w 286321"/>
                        <a:gd name="connsiteY0" fmla="*/ 360331 h 377761"/>
                        <a:gd name="connsiteX1" fmla="*/ 110490 w 286321"/>
                        <a:gd name="connsiteY1" fmla="*/ 9334 h 377761"/>
                        <a:gd name="connsiteX2" fmla="*/ 286321 w 286321"/>
                        <a:gd name="connsiteY2" fmla="*/ 0 h 377761"/>
                        <a:gd name="connsiteX3" fmla="*/ 176022 w 286321"/>
                        <a:gd name="connsiteY3" fmla="*/ 376714 h 377761"/>
                        <a:gd name="connsiteX4" fmla="*/ 6477 w 286321"/>
                        <a:gd name="connsiteY4" fmla="*/ 377761 h 3777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6321" h="377761">
                          <a:moveTo>
                            <a:pt x="0" y="360331"/>
                          </a:moveTo>
                          <a:lnTo>
                            <a:pt x="110490" y="9334"/>
                          </a:lnTo>
                          <a:lnTo>
                            <a:pt x="286321" y="0"/>
                          </a:lnTo>
                          <a:lnTo>
                            <a:pt x="176022" y="376714"/>
                          </a:lnTo>
                          <a:lnTo>
                            <a:pt x="6477" y="377761"/>
                          </a:lnTo>
                          <a:close/>
                        </a:path>
                      </a:pathLst>
                    </a:custGeom>
                    <a:solidFill>
                      <a:srgbClr val="FFBD9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87" name="Graphic 1">
                      <a:extLst>
                        <a:ext uri="{FF2B5EF4-FFF2-40B4-BE49-F238E27FC236}">
                          <a16:creationId xmlns:a16="http://schemas.microsoft.com/office/drawing/2014/main" id="{AE95C507-04BB-4C24-94E5-79E99F7C2E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21559" y="5085968"/>
                      <a:ext cx="558386" cy="233332"/>
                      <a:chOff x="5621559" y="5085968"/>
                      <a:chExt cx="558386" cy="233332"/>
                    </a:xfrm>
                  </p:grpSpPr>
                  <p:sp>
                    <p:nvSpPr>
                      <p:cNvPr id="188" name="Freeform: Shape 43">
                        <a:extLst>
                          <a:ext uri="{FF2B5EF4-FFF2-40B4-BE49-F238E27FC236}">
                            <a16:creationId xmlns:a16="http://schemas.microsoft.com/office/drawing/2014/main" id="{F702BF58-EC9A-4627-B8DB-4B59F0A383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559" y="5085968"/>
                        <a:ext cx="557974" cy="181832"/>
                      </a:xfrm>
                      <a:custGeom>
                        <a:avLst/>
                        <a:gdLst>
                          <a:gd name="connsiteX0" fmla="*/ 512921 w 557974"/>
                          <a:gd name="connsiteY0" fmla="*/ 34480 h 181832"/>
                          <a:gd name="connsiteX1" fmla="*/ 299275 w 557974"/>
                          <a:gd name="connsiteY1" fmla="*/ 0 h 181832"/>
                          <a:gd name="connsiteX2" fmla="*/ 0 w 557974"/>
                          <a:gd name="connsiteY2" fmla="*/ 181832 h 181832"/>
                          <a:gd name="connsiteX3" fmla="*/ 557974 w 557974"/>
                          <a:gd name="connsiteY3" fmla="*/ 178213 h 181832"/>
                          <a:gd name="connsiteX4" fmla="*/ 512921 w 557974"/>
                          <a:gd name="connsiteY4" fmla="*/ 34480 h 181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7974" h="181832">
                            <a:moveTo>
                              <a:pt x="512921" y="34480"/>
                            </a:moveTo>
                            <a:cubicBezTo>
                              <a:pt x="512921" y="34480"/>
                              <a:pt x="367570" y="94297"/>
                              <a:pt x="299275" y="0"/>
                            </a:cubicBezTo>
                            <a:lnTo>
                              <a:pt x="0" y="181832"/>
                            </a:lnTo>
                            <a:lnTo>
                              <a:pt x="557974" y="178213"/>
                            </a:lnTo>
                            <a:lnTo>
                              <a:pt x="512921" y="3448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9" name="Freeform: Shape 44">
                        <a:extLst>
                          <a:ext uri="{FF2B5EF4-FFF2-40B4-BE49-F238E27FC236}">
                            <a16:creationId xmlns:a16="http://schemas.microsoft.com/office/drawing/2014/main" id="{AFEECC9B-276A-44B3-A582-A2E3705A1494}"/>
                          </a:ext>
                        </a:extLst>
                      </p:cNvPr>
                      <p:cNvSpPr/>
                      <p:nvPr/>
                    </p:nvSpPr>
                    <p:spPr>
                      <a:xfrm rot="-22139">
                        <a:off x="5621800" y="5266068"/>
                        <a:ext cx="557986" cy="51436"/>
                      </a:xfrm>
                      <a:custGeom>
                        <a:avLst/>
                        <a:gdLst>
                          <a:gd name="connsiteX0" fmla="*/ 0 w 557986"/>
                          <a:gd name="connsiteY0" fmla="*/ 0 h 51436"/>
                          <a:gd name="connsiteX1" fmla="*/ 557986 w 557986"/>
                          <a:gd name="connsiteY1" fmla="*/ 0 h 51436"/>
                          <a:gd name="connsiteX2" fmla="*/ 557986 w 557986"/>
                          <a:gd name="connsiteY2" fmla="*/ 51436 h 51436"/>
                          <a:gd name="connsiteX3" fmla="*/ 0 w 557986"/>
                          <a:gd name="connsiteY3" fmla="*/ 51436 h 514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57986" h="51436">
                            <a:moveTo>
                              <a:pt x="0" y="0"/>
                            </a:moveTo>
                            <a:lnTo>
                              <a:pt x="557986" y="0"/>
                            </a:lnTo>
                            <a:lnTo>
                              <a:pt x="557986" y="51436"/>
                            </a:lnTo>
                            <a:lnTo>
                              <a:pt x="0" y="51436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0" name="Freeform: Shape 45">
                        <a:extLst>
                          <a:ext uri="{FF2B5EF4-FFF2-40B4-BE49-F238E27FC236}">
                            <a16:creationId xmlns:a16="http://schemas.microsoft.com/office/drawing/2014/main" id="{01972921-1D6C-4C81-8352-3395F218CE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69986" y="5100344"/>
                        <a:ext cx="68169" cy="65899"/>
                      </a:xfrm>
                      <a:custGeom>
                        <a:avLst/>
                        <a:gdLst>
                          <a:gd name="connsiteX0" fmla="*/ 54468 w 68169"/>
                          <a:gd name="connsiteY0" fmla="*/ 65157 h 65899"/>
                          <a:gd name="connsiteX1" fmla="*/ 50373 w 68169"/>
                          <a:gd name="connsiteY1" fmla="*/ 62014 h 65899"/>
                          <a:gd name="connsiteX2" fmla="*/ 4367 w 68169"/>
                          <a:gd name="connsiteY2" fmla="*/ 17151 h 65899"/>
                          <a:gd name="connsiteX3" fmla="*/ 1605 w 68169"/>
                          <a:gd name="connsiteY3" fmla="*/ 4102 h 65899"/>
                          <a:gd name="connsiteX4" fmla="*/ 15225 w 68169"/>
                          <a:gd name="connsiteY4" fmla="*/ 1530 h 65899"/>
                          <a:gd name="connsiteX5" fmla="*/ 66279 w 68169"/>
                          <a:gd name="connsiteY5" fmla="*/ 50965 h 65899"/>
                          <a:gd name="connsiteX6" fmla="*/ 64089 w 68169"/>
                          <a:gd name="connsiteY6" fmla="*/ 64110 h 65899"/>
                          <a:gd name="connsiteX7" fmla="*/ 54468 w 68169"/>
                          <a:gd name="connsiteY7" fmla="*/ 65157 h 658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69" h="65899">
                            <a:moveTo>
                              <a:pt x="54468" y="65157"/>
                            </a:moveTo>
                            <a:cubicBezTo>
                              <a:pt x="52944" y="64491"/>
                              <a:pt x="51515" y="63443"/>
                              <a:pt x="50373" y="62014"/>
                            </a:cubicBezTo>
                            <a:cubicBezTo>
                              <a:pt x="27513" y="32106"/>
                              <a:pt x="4557" y="17342"/>
                              <a:pt x="4367" y="17151"/>
                            </a:cubicBezTo>
                            <a:cubicBezTo>
                              <a:pt x="-110" y="14294"/>
                              <a:pt x="-1348" y="8483"/>
                              <a:pt x="1605" y="4102"/>
                            </a:cubicBezTo>
                            <a:cubicBezTo>
                              <a:pt x="4653" y="-184"/>
                              <a:pt x="10844" y="-1232"/>
                              <a:pt x="15225" y="1530"/>
                            </a:cubicBezTo>
                            <a:cubicBezTo>
                              <a:pt x="16273" y="2197"/>
                              <a:pt x="41229" y="18104"/>
                              <a:pt x="66279" y="50965"/>
                            </a:cubicBezTo>
                            <a:cubicBezTo>
                              <a:pt x="69518" y="55156"/>
                              <a:pt x="68470" y="61062"/>
                              <a:pt x="64089" y="64110"/>
                            </a:cubicBezTo>
                            <a:cubicBezTo>
                              <a:pt x="61231" y="66110"/>
                              <a:pt x="57612" y="66396"/>
                              <a:pt x="54468" y="6515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1" name="Freeform: Shape 46">
                        <a:extLst>
                          <a:ext uri="{FF2B5EF4-FFF2-40B4-BE49-F238E27FC236}">
                            <a16:creationId xmlns:a16="http://schemas.microsoft.com/office/drawing/2014/main" id="{9E5213E4-8041-43DA-8D3A-311F21FF33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21980" y="5124305"/>
                        <a:ext cx="68169" cy="65941"/>
                      </a:xfrm>
                      <a:custGeom>
                        <a:avLst/>
                        <a:gdLst>
                          <a:gd name="connsiteX0" fmla="*/ 54469 w 68169"/>
                          <a:gd name="connsiteY0" fmla="*/ 65199 h 65941"/>
                          <a:gd name="connsiteX1" fmla="*/ 50373 w 68169"/>
                          <a:gd name="connsiteY1" fmla="*/ 62056 h 65941"/>
                          <a:gd name="connsiteX2" fmla="*/ 4367 w 68169"/>
                          <a:gd name="connsiteY2" fmla="*/ 17193 h 65941"/>
                          <a:gd name="connsiteX3" fmla="*/ 1605 w 68169"/>
                          <a:gd name="connsiteY3" fmla="*/ 4144 h 65941"/>
                          <a:gd name="connsiteX4" fmla="*/ 15225 w 68169"/>
                          <a:gd name="connsiteY4" fmla="*/ 1572 h 65941"/>
                          <a:gd name="connsiteX5" fmla="*/ 66279 w 68169"/>
                          <a:gd name="connsiteY5" fmla="*/ 51007 h 65941"/>
                          <a:gd name="connsiteX6" fmla="*/ 64089 w 68169"/>
                          <a:gd name="connsiteY6" fmla="*/ 64152 h 65941"/>
                          <a:gd name="connsiteX7" fmla="*/ 54469 w 68169"/>
                          <a:gd name="connsiteY7" fmla="*/ 65199 h 6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69" h="65941">
                            <a:moveTo>
                              <a:pt x="54469" y="65199"/>
                            </a:moveTo>
                            <a:cubicBezTo>
                              <a:pt x="52944" y="64533"/>
                              <a:pt x="51516" y="63485"/>
                              <a:pt x="50373" y="62056"/>
                            </a:cubicBezTo>
                            <a:cubicBezTo>
                              <a:pt x="27513" y="32147"/>
                              <a:pt x="4557" y="17384"/>
                              <a:pt x="4367" y="17193"/>
                            </a:cubicBezTo>
                            <a:cubicBezTo>
                              <a:pt x="-110" y="14336"/>
                              <a:pt x="-1348" y="8526"/>
                              <a:pt x="1605" y="4144"/>
                            </a:cubicBezTo>
                            <a:cubicBezTo>
                              <a:pt x="4653" y="-142"/>
                              <a:pt x="10844" y="-1285"/>
                              <a:pt x="15225" y="1572"/>
                            </a:cubicBezTo>
                            <a:cubicBezTo>
                              <a:pt x="16273" y="2239"/>
                              <a:pt x="41229" y="18146"/>
                              <a:pt x="66279" y="51007"/>
                            </a:cubicBezTo>
                            <a:cubicBezTo>
                              <a:pt x="69518" y="55198"/>
                              <a:pt x="68470" y="61103"/>
                              <a:pt x="64089" y="64152"/>
                            </a:cubicBezTo>
                            <a:cubicBezTo>
                              <a:pt x="61231" y="66152"/>
                              <a:pt x="57516" y="66437"/>
                              <a:pt x="54469" y="6519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92" name="Freeform: Shape 47">
                        <a:extLst>
                          <a:ext uri="{FF2B5EF4-FFF2-40B4-BE49-F238E27FC236}">
                            <a16:creationId xmlns:a16="http://schemas.microsoft.com/office/drawing/2014/main" id="{7A2B9E09-0967-4188-A169-C9F3EE3560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3974" y="5148308"/>
                        <a:ext cx="68169" cy="65941"/>
                      </a:xfrm>
                      <a:custGeom>
                        <a:avLst/>
                        <a:gdLst>
                          <a:gd name="connsiteX0" fmla="*/ 54469 w 68169"/>
                          <a:gd name="connsiteY0" fmla="*/ 65199 h 65941"/>
                          <a:gd name="connsiteX1" fmla="*/ 50373 w 68169"/>
                          <a:gd name="connsiteY1" fmla="*/ 62056 h 65941"/>
                          <a:gd name="connsiteX2" fmla="*/ 4367 w 68169"/>
                          <a:gd name="connsiteY2" fmla="*/ 17193 h 65941"/>
                          <a:gd name="connsiteX3" fmla="*/ 1605 w 68169"/>
                          <a:gd name="connsiteY3" fmla="*/ 4144 h 65941"/>
                          <a:gd name="connsiteX4" fmla="*/ 15226 w 68169"/>
                          <a:gd name="connsiteY4" fmla="*/ 1572 h 65941"/>
                          <a:gd name="connsiteX5" fmla="*/ 66279 w 68169"/>
                          <a:gd name="connsiteY5" fmla="*/ 51007 h 65941"/>
                          <a:gd name="connsiteX6" fmla="*/ 64089 w 68169"/>
                          <a:gd name="connsiteY6" fmla="*/ 64151 h 65941"/>
                          <a:gd name="connsiteX7" fmla="*/ 54469 w 68169"/>
                          <a:gd name="connsiteY7" fmla="*/ 65199 h 6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69" h="65941">
                            <a:moveTo>
                              <a:pt x="54469" y="65199"/>
                            </a:moveTo>
                            <a:cubicBezTo>
                              <a:pt x="52944" y="64533"/>
                              <a:pt x="51516" y="63485"/>
                              <a:pt x="50373" y="62056"/>
                            </a:cubicBezTo>
                            <a:cubicBezTo>
                              <a:pt x="27513" y="32148"/>
                              <a:pt x="4558" y="17384"/>
                              <a:pt x="4367" y="17193"/>
                            </a:cubicBezTo>
                            <a:cubicBezTo>
                              <a:pt x="-110" y="14336"/>
                              <a:pt x="-1348" y="8525"/>
                              <a:pt x="1605" y="4144"/>
                            </a:cubicBezTo>
                            <a:cubicBezTo>
                              <a:pt x="4653" y="-142"/>
                              <a:pt x="10844" y="-1285"/>
                              <a:pt x="15226" y="1572"/>
                            </a:cubicBezTo>
                            <a:cubicBezTo>
                              <a:pt x="16273" y="2239"/>
                              <a:pt x="41229" y="18146"/>
                              <a:pt x="66279" y="51007"/>
                            </a:cubicBezTo>
                            <a:cubicBezTo>
                              <a:pt x="69518" y="55198"/>
                              <a:pt x="68470" y="61104"/>
                              <a:pt x="64089" y="64151"/>
                            </a:cubicBezTo>
                            <a:cubicBezTo>
                              <a:pt x="61231" y="66152"/>
                              <a:pt x="57517" y="66438"/>
                              <a:pt x="54469" y="6519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83" name="Graphic 1">
                    <a:extLst>
                      <a:ext uri="{FF2B5EF4-FFF2-40B4-BE49-F238E27FC236}">
                        <a16:creationId xmlns:a16="http://schemas.microsoft.com/office/drawing/2014/main" id="{3E4FD584-C610-45CC-A333-9A668EBB13BE}"/>
                      </a:ext>
                    </a:extLst>
                  </p:cNvPr>
                  <p:cNvGrpSpPr/>
                  <p:nvPr/>
                </p:nvGrpSpPr>
                <p:grpSpPr>
                  <a:xfrm>
                    <a:off x="5889688" y="3809046"/>
                    <a:ext cx="663416" cy="1159859"/>
                    <a:chOff x="5889688" y="3809046"/>
                    <a:chExt cx="663416" cy="1159859"/>
                  </a:xfrm>
                </p:grpSpPr>
                <p:sp>
                  <p:nvSpPr>
                    <p:cNvPr id="184" name="Freeform: Shape 49">
                      <a:extLst>
                        <a:ext uri="{FF2B5EF4-FFF2-40B4-BE49-F238E27FC236}">
                          <a16:creationId xmlns:a16="http://schemas.microsoft.com/office/drawing/2014/main" id="{86E42AF6-813A-4D87-94F6-930FCF7DC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2741" y="3809046"/>
                      <a:ext cx="620363" cy="1116901"/>
                    </a:xfrm>
                    <a:custGeom>
                      <a:avLst/>
                      <a:gdLst>
                        <a:gd name="connsiteX0" fmla="*/ 620363 w 620363"/>
                        <a:gd name="connsiteY0" fmla="*/ 0 h 1116901"/>
                        <a:gd name="connsiteX1" fmla="*/ 467583 w 620363"/>
                        <a:gd name="connsiteY1" fmla="*/ 9716 h 1116901"/>
                        <a:gd name="connsiteX2" fmla="*/ 239459 w 620363"/>
                        <a:gd name="connsiteY2" fmla="*/ 194596 h 1116901"/>
                        <a:gd name="connsiteX3" fmla="*/ 0 w 620363"/>
                        <a:gd name="connsiteY3" fmla="*/ 1116902 h 1116901"/>
                        <a:gd name="connsiteX4" fmla="*/ 331756 w 620363"/>
                        <a:gd name="connsiteY4" fmla="*/ 1086041 h 1116901"/>
                        <a:gd name="connsiteX5" fmla="*/ 599218 w 620363"/>
                        <a:gd name="connsiteY5" fmla="*/ 275939 h 1116901"/>
                        <a:gd name="connsiteX6" fmla="*/ 620363 w 620363"/>
                        <a:gd name="connsiteY6" fmla="*/ 0 h 1116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20363" h="1116901">
                          <a:moveTo>
                            <a:pt x="620363" y="0"/>
                          </a:moveTo>
                          <a:lnTo>
                            <a:pt x="467583" y="9716"/>
                          </a:lnTo>
                          <a:cubicBezTo>
                            <a:pt x="359950" y="16574"/>
                            <a:pt x="268415" y="90773"/>
                            <a:pt x="239459" y="194596"/>
                          </a:cubicBezTo>
                          <a:lnTo>
                            <a:pt x="0" y="1116902"/>
                          </a:lnTo>
                          <a:lnTo>
                            <a:pt x="331756" y="1086041"/>
                          </a:lnTo>
                          <a:lnTo>
                            <a:pt x="599218" y="275939"/>
                          </a:lnTo>
                          <a:lnTo>
                            <a:pt x="620363" y="0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Freeform: Shape 50">
                      <a:extLst>
                        <a:ext uri="{FF2B5EF4-FFF2-40B4-BE49-F238E27FC236}">
                          <a16:creationId xmlns:a16="http://schemas.microsoft.com/office/drawing/2014/main" id="{BA557539-98B0-4AED-9738-C678063BE1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9688" y="4821173"/>
                      <a:ext cx="428434" cy="147732"/>
                    </a:xfrm>
                    <a:custGeom>
                      <a:avLst/>
                      <a:gdLst>
                        <a:gd name="connsiteX0" fmla="*/ 400717 w 428434"/>
                        <a:gd name="connsiteY0" fmla="*/ 147733 h 147732"/>
                        <a:gd name="connsiteX1" fmla="*/ 0 w 428434"/>
                        <a:gd name="connsiteY1" fmla="*/ 147733 h 147732"/>
                        <a:gd name="connsiteX2" fmla="*/ 27813 w 428434"/>
                        <a:gd name="connsiteY2" fmla="*/ 0 h 147732"/>
                        <a:gd name="connsiteX3" fmla="*/ 428435 w 428434"/>
                        <a:gd name="connsiteY3" fmla="*/ 0 h 147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8434" h="147732">
                          <a:moveTo>
                            <a:pt x="400717" y="147733"/>
                          </a:moveTo>
                          <a:lnTo>
                            <a:pt x="0" y="147733"/>
                          </a:lnTo>
                          <a:lnTo>
                            <a:pt x="27813" y="0"/>
                          </a:lnTo>
                          <a:lnTo>
                            <a:pt x="428435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68" name="Graphic 1">
                  <a:extLst>
                    <a:ext uri="{FF2B5EF4-FFF2-40B4-BE49-F238E27FC236}">
                      <a16:creationId xmlns:a16="http://schemas.microsoft.com/office/drawing/2014/main" id="{EDE6E841-AFA8-4081-BF9B-A9B710522105}"/>
                    </a:ext>
                  </a:extLst>
                </p:cNvPr>
                <p:cNvGrpSpPr/>
                <p:nvPr/>
              </p:nvGrpSpPr>
              <p:grpSpPr>
                <a:xfrm>
                  <a:off x="6262401" y="3792663"/>
                  <a:ext cx="1260776" cy="1526636"/>
                  <a:chOff x="6262401" y="3792663"/>
                  <a:chExt cx="1260776" cy="1526636"/>
                </a:xfrm>
              </p:grpSpPr>
              <p:grpSp>
                <p:nvGrpSpPr>
                  <p:cNvPr id="169" name="Graphic 1">
                    <a:extLst>
                      <a:ext uri="{FF2B5EF4-FFF2-40B4-BE49-F238E27FC236}">
                        <a16:creationId xmlns:a16="http://schemas.microsoft.com/office/drawing/2014/main" id="{34F2024A-54B7-494A-A89E-602F4B61F598}"/>
                      </a:ext>
                    </a:extLst>
                  </p:cNvPr>
                  <p:cNvGrpSpPr/>
                  <p:nvPr/>
                </p:nvGrpSpPr>
                <p:grpSpPr>
                  <a:xfrm>
                    <a:off x="6262401" y="4821173"/>
                    <a:ext cx="558400" cy="498126"/>
                    <a:chOff x="6262401" y="4821173"/>
                    <a:chExt cx="558400" cy="498126"/>
                  </a:xfrm>
                </p:grpSpPr>
                <p:sp>
                  <p:nvSpPr>
                    <p:cNvPr id="174" name="Freeform: Shape 53">
                      <a:extLst>
                        <a:ext uri="{FF2B5EF4-FFF2-40B4-BE49-F238E27FC236}">
                          <a16:creationId xmlns:a16="http://schemas.microsoft.com/office/drawing/2014/main" id="{FFAF8B52-696D-4A8E-BF9F-7C3CC9255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4726" y="4821173"/>
                      <a:ext cx="180879" cy="373094"/>
                    </a:xfrm>
                    <a:custGeom>
                      <a:avLst/>
                      <a:gdLst>
                        <a:gd name="connsiteX0" fmla="*/ 0 w 180879"/>
                        <a:gd name="connsiteY0" fmla="*/ 355663 h 373094"/>
                        <a:gd name="connsiteX1" fmla="*/ 5048 w 180879"/>
                        <a:gd name="connsiteY1" fmla="*/ 9335 h 373094"/>
                        <a:gd name="connsiteX2" fmla="*/ 180880 w 180879"/>
                        <a:gd name="connsiteY2" fmla="*/ 0 h 373094"/>
                        <a:gd name="connsiteX3" fmla="*/ 176022 w 180879"/>
                        <a:gd name="connsiteY3" fmla="*/ 372046 h 373094"/>
                        <a:gd name="connsiteX4" fmla="*/ 6477 w 180879"/>
                        <a:gd name="connsiteY4" fmla="*/ 373094 h 3730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0879" h="373094">
                          <a:moveTo>
                            <a:pt x="0" y="355663"/>
                          </a:moveTo>
                          <a:lnTo>
                            <a:pt x="5048" y="9335"/>
                          </a:lnTo>
                          <a:lnTo>
                            <a:pt x="180880" y="0"/>
                          </a:lnTo>
                          <a:lnTo>
                            <a:pt x="176022" y="372046"/>
                          </a:lnTo>
                          <a:lnTo>
                            <a:pt x="6477" y="373094"/>
                          </a:lnTo>
                          <a:close/>
                        </a:path>
                      </a:pathLst>
                    </a:custGeom>
                    <a:solidFill>
                      <a:srgbClr val="FFBD9A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175" name="Graphic 1">
                      <a:extLst>
                        <a:ext uri="{FF2B5EF4-FFF2-40B4-BE49-F238E27FC236}">
                          <a16:creationId xmlns:a16="http://schemas.microsoft.com/office/drawing/2014/main" id="{E0A73C10-D713-4E56-AA01-06DA49FADC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62401" y="5085968"/>
                      <a:ext cx="558400" cy="233331"/>
                      <a:chOff x="6262401" y="5085968"/>
                      <a:chExt cx="558400" cy="233331"/>
                    </a:xfrm>
                  </p:grpSpPr>
                  <p:sp>
                    <p:nvSpPr>
                      <p:cNvPr id="176" name="Freeform: Shape 55">
                        <a:extLst>
                          <a:ext uri="{FF2B5EF4-FFF2-40B4-BE49-F238E27FC236}">
                            <a16:creationId xmlns:a16="http://schemas.microsoft.com/office/drawing/2014/main" id="{59D54A32-46AA-4470-A901-F6DEE3BAF2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2401" y="5085968"/>
                        <a:ext cx="557974" cy="181832"/>
                      </a:xfrm>
                      <a:custGeom>
                        <a:avLst/>
                        <a:gdLst>
                          <a:gd name="connsiteX0" fmla="*/ 512921 w 557974"/>
                          <a:gd name="connsiteY0" fmla="*/ 34480 h 181832"/>
                          <a:gd name="connsiteX1" fmla="*/ 299276 w 557974"/>
                          <a:gd name="connsiteY1" fmla="*/ 0 h 181832"/>
                          <a:gd name="connsiteX2" fmla="*/ 0 w 557974"/>
                          <a:gd name="connsiteY2" fmla="*/ 181832 h 181832"/>
                          <a:gd name="connsiteX3" fmla="*/ 557974 w 557974"/>
                          <a:gd name="connsiteY3" fmla="*/ 178213 h 181832"/>
                          <a:gd name="connsiteX4" fmla="*/ 512921 w 557974"/>
                          <a:gd name="connsiteY4" fmla="*/ 34480 h 181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57974" h="181832">
                            <a:moveTo>
                              <a:pt x="512921" y="34480"/>
                            </a:moveTo>
                            <a:cubicBezTo>
                              <a:pt x="512921" y="34480"/>
                              <a:pt x="367570" y="94297"/>
                              <a:pt x="299276" y="0"/>
                            </a:cubicBezTo>
                            <a:lnTo>
                              <a:pt x="0" y="181832"/>
                            </a:lnTo>
                            <a:lnTo>
                              <a:pt x="557974" y="178213"/>
                            </a:lnTo>
                            <a:lnTo>
                              <a:pt x="512921" y="3448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7" name="Freeform: Shape 56">
                        <a:extLst>
                          <a:ext uri="{FF2B5EF4-FFF2-40B4-BE49-F238E27FC236}">
                            <a16:creationId xmlns:a16="http://schemas.microsoft.com/office/drawing/2014/main" id="{71B02923-6EBD-4027-9060-0C70B496E5B5}"/>
                          </a:ext>
                        </a:extLst>
                      </p:cNvPr>
                      <p:cNvSpPr/>
                      <p:nvPr/>
                    </p:nvSpPr>
                    <p:spPr>
                      <a:xfrm rot="-22139">
                        <a:off x="6262655" y="5266067"/>
                        <a:ext cx="557986" cy="51436"/>
                      </a:xfrm>
                      <a:custGeom>
                        <a:avLst/>
                        <a:gdLst>
                          <a:gd name="connsiteX0" fmla="*/ 0 w 557986"/>
                          <a:gd name="connsiteY0" fmla="*/ 0 h 51436"/>
                          <a:gd name="connsiteX1" fmla="*/ 557986 w 557986"/>
                          <a:gd name="connsiteY1" fmla="*/ 0 h 51436"/>
                          <a:gd name="connsiteX2" fmla="*/ 557986 w 557986"/>
                          <a:gd name="connsiteY2" fmla="*/ 51436 h 51436"/>
                          <a:gd name="connsiteX3" fmla="*/ 0 w 557986"/>
                          <a:gd name="connsiteY3" fmla="*/ 51436 h 514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57986" h="51436">
                            <a:moveTo>
                              <a:pt x="0" y="0"/>
                            </a:moveTo>
                            <a:lnTo>
                              <a:pt x="557986" y="0"/>
                            </a:lnTo>
                            <a:lnTo>
                              <a:pt x="557986" y="51436"/>
                            </a:lnTo>
                            <a:lnTo>
                              <a:pt x="0" y="51436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8" name="Freeform: Shape 57">
                        <a:extLst>
                          <a:ext uri="{FF2B5EF4-FFF2-40B4-BE49-F238E27FC236}">
                            <a16:creationId xmlns:a16="http://schemas.microsoft.com/office/drawing/2014/main" id="{E48E8295-2A70-4B49-ADC9-7F9664B1E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10828" y="5100344"/>
                        <a:ext cx="68169" cy="65899"/>
                      </a:xfrm>
                      <a:custGeom>
                        <a:avLst/>
                        <a:gdLst>
                          <a:gd name="connsiteX0" fmla="*/ 54468 w 68169"/>
                          <a:gd name="connsiteY0" fmla="*/ 65157 h 65899"/>
                          <a:gd name="connsiteX1" fmla="*/ 50373 w 68169"/>
                          <a:gd name="connsiteY1" fmla="*/ 62014 h 65899"/>
                          <a:gd name="connsiteX2" fmla="*/ 4367 w 68169"/>
                          <a:gd name="connsiteY2" fmla="*/ 17151 h 65899"/>
                          <a:gd name="connsiteX3" fmla="*/ 1605 w 68169"/>
                          <a:gd name="connsiteY3" fmla="*/ 4102 h 65899"/>
                          <a:gd name="connsiteX4" fmla="*/ 15225 w 68169"/>
                          <a:gd name="connsiteY4" fmla="*/ 1530 h 65899"/>
                          <a:gd name="connsiteX5" fmla="*/ 66279 w 68169"/>
                          <a:gd name="connsiteY5" fmla="*/ 50965 h 65899"/>
                          <a:gd name="connsiteX6" fmla="*/ 64089 w 68169"/>
                          <a:gd name="connsiteY6" fmla="*/ 64110 h 65899"/>
                          <a:gd name="connsiteX7" fmla="*/ 54468 w 68169"/>
                          <a:gd name="connsiteY7" fmla="*/ 65157 h 658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69" h="65899">
                            <a:moveTo>
                              <a:pt x="54468" y="65157"/>
                            </a:moveTo>
                            <a:cubicBezTo>
                              <a:pt x="52944" y="64491"/>
                              <a:pt x="51515" y="63443"/>
                              <a:pt x="50373" y="62014"/>
                            </a:cubicBezTo>
                            <a:cubicBezTo>
                              <a:pt x="27513" y="32106"/>
                              <a:pt x="4557" y="17342"/>
                              <a:pt x="4367" y="17151"/>
                            </a:cubicBezTo>
                            <a:cubicBezTo>
                              <a:pt x="-110" y="14294"/>
                              <a:pt x="-1348" y="8483"/>
                              <a:pt x="1605" y="4102"/>
                            </a:cubicBezTo>
                            <a:cubicBezTo>
                              <a:pt x="4653" y="-184"/>
                              <a:pt x="10844" y="-1232"/>
                              <a:pt x="15225" y="1530"/>
                            </a:cubicBezTo>
                            <a:cubicBezTo>
                              <a:pt x="16273" y="2197"/>
                              <a:pt x="41229" y="18104"/>
                              <a:pt x="66279" y="50965"/>
                            </a:cubicBezTo>
                            <a:cubicBezTo>
                              <a:pt x="69518" y="55156"/>
                              <a:pt x="68470" y="61062"/>
                              <a:pt x="64089" y="64110"/>
                            </a:cubicBezTo>
                            <a:cubicBezTo>
                              <a:pt x="61231" y="66110"/>
                              <a:pt x="57516" y="66396"/>
                              <a:pt x="54468" y="6515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79" name="Freeform: Shape 58">
                        <a:extLst>
                          <a:ext uri="{FF2B5EF4-FFF2-40B4-BE49-F238E27FC236}">
                            <a16:creationId xmlns:a16="http://schemas.microsoft.com/office/drawing/2014/main" id="{1325A27B-48FC-49EE-8E98-3557B03B0E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2822" y="5124305"/>
                        <a:ext cx="68169" cy="65941"/>
                      </a:xfrm>
                      <a:custGeom>
                        <a:avLst/>
                        <a:gdLst>
                          <a:gd name="connsiteX0" fmla="*/ 54469 w 68169"/>
                          <a:gd name="connsiteY0" fmla="*/ 65199 h 65941"/>
                          <a:gd name="connsiteX1" fmla="*/ 50373 w 68169"/>
                          <a:gd name="connsiteY1" fmla="*/ 62056 h 65941"/>
                          <a:gd name="connsiteX2" fmla="*/ 4367 w 68169"/>
                          <a:gd name="connsiteY2" fmla="*/ 17193 h 65941"/>
                          <a:gd name="connsiteX3" fmla="*/ 1605 w 68169"/>
                          <a:gd name="connsiteY3" fmla="*/ 4144 h 65941"/>
                          <a:gd name="connsiteX4" fmla="*/ 15225 w 68169"/>
                          <a:gd name="connsiteY4" fmla="*/ 1572 h 65941"/>
                          <a:gd name="connsiteX5" fmla="*/ 66279 w 68169"/>
                          <a:gd name="connsiteY5" fmla="*/ 51007 h 65941"/>
                          <a:gd name="connsiteX6" fmla="*/ 64089 w 68169"/>
                          <a:gd name="connsiteY6" fmla="*/ 64152 h 65941"/>
                          <a:gd name="connsiteX7" fmla="*/ 54469 w 68169"/>
                          <a:gd name="connsiteY7" fmla="*/ 65199 h 6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69" h="65941">
                            <a:moveTo>
                              <a:pt x="54469" y="65199"/>
                            </a:moveTo>
                            <a:cubicBezTo>
                              <a:pt x="52944" y="64533"/>
                              <a:pt x="51516" y="63485"/>
                              <a:pt x="50373" y="62056"/>
                            </a:cubicBezTo>
                            <a:cubicBezTo>
                              <a:pt x="27513" y="32147"/>
                              <a:pt x="4557" y="17384"/>
                              <a:pt x="4367" y="17193"/>
                            </a:cubicBezTo>
                            <a:cubicBezTo>
                              <a:pt x="-110" y="14336"/>
                              <a:pt x="-1348" y="8526"/>
                              <a:pt x="1605" y="4144"/>
                            </a:cubicBezTo>
                            <a:cubicBezTo>
                              <a:pt x="4653" y="-142"/>
                              <a:pt x="10844" y="-1285"/>
                              <a:pt x="15225" y="1572"/>
                            </a:cubicBezTo>
                            <a:cubicBezTo>
                              <a:pt x="16273" y="2239"/>
                              <a:pt x="41229" y="18146"/>
                              <a:pt x="66279" y="51007"/>
                            </a:cubicBezTo>
                            <a:cubicBezTo>
                              <a:pt x="69518" y="55198"/>
                              <a:pt x="68470" y="61103"/>
                              <a:pt x="64089" y="64152"/>
                            </a:cubicBezTo>
                            <a:cubicBezTo>
                              <a:pt x="61231" y="66152"/>
                              <a:pt x="57516" y="66437"/>
                              <a:pt x="54469" y="6519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1" name="Freeform: Shape 59">
                        <a:extLst>
                          <a:ext uri="{FF2B5EF4-FFF2-40B4-BE49-F238E27FC236}">
                            <a16:creationId xmlns:a16="http://schemas.microsoft.com/office/drawing/2014/main" id="{35A9C6F6-57C5-4811-8E29-7789B22A84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14816" y="5148308"/>
                        <a:ext cx="68169" cy="65941"/>
                      </a:xfrm>
                      <a:custGeom>
                        <a:avLst/>
                        <a:gdLst>
                          <a:gd name="connsiteX0" fmla="*/ 54468 w 68169"/>
                          <a:gd name="connsiteY0" fmla="*/ 65199 h 65941"/>
                          <a:gd name="connsiteX1" fmla="*/ 50373 w 68169"/>
                          <a:gd name="connsiteY1" fmla="*/ 62056 h 65941"/>
                          <a:gd name="connsiteX2" fmla="*/ 4367 w 68169"/>
                          <a:gd name="connsiteY2" fmla="*/ 17193 h 65941"/>
                          <a:gd name="connsiteX3" fmla="*/ 1605 w 68169"/>
                          <a:gd name="connsiteY3" fmla="*/ 4144 h 65941"/>
                          <a:gd name="connsiteX4" fmla="*/ 15225 w 68169"/>
                          <a:gd name="connsiteY4" fmla="*/ 1572 h 65941"/>
                          <a:gd name="connsiteX5" fmla="*/ 66279 w 68169"/>
                          <a:gd name="connsiteY5" fmla="*/ 51007 h 65941"/>
                          <a:gd name="connsiteX6" fmla="*/ 64089 w 68169"/>
                          <a:gd name="connsiteY6" fmla="*/ 64151 h 65941"/>
                          <a:gd name="connsiteX7" fmla="*/ 54468 w 68169"/>
                          <a:gd name="connsiteY7" fmla="*/ 65199 h 6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69" h="65941">
                            <a:moveTo>
                              <a:pt x="54468" y="65199"/>
                            </a:moveTo>
                            <a:cubicBezTo>
                              <a:pt x="52944" y="64533"/>
                              <a:pt x="51516" y="63485"/>
                              <a:pt x="50373" y="62056"/>
                            </a:cubicBezTo>
                            <a:cubicBezTo>
                              <a:pt x="27513" y="32148"/>
                              <a:pt x="4558" y="17384"/>
                              <a:pt x="4367" y="17193"/>
                            </a:cubicBezTo>
                            <a:cubicBezTo>
                              <a:pt x="-110" y="14336"/>
                              <a:pt x="-1348" y="8525"/>
                              <a:pt x="1605" y="4144"/>
                            </a:cubicBezTo>
                            <a:cubicBezTo>
                              <a:pt x="4653" y="-142"/>
                              <a:pt x="10844" y="-1285"/>
                              <a:pt x="15225" y="1572"/>
                            </a:cubicBezTo>
                            <a:cubicBezTo>
                              <a:pt x="16273" y="2239"/>
                              <a:pt x="41229" y="18146"/>
                              <a:pt x="66279" y="51007"/>
                            </a:cubicBezTo>
                            <a:cubicBezTo>
                              <a:pt x="69518" y="55198"/>
                              <a:pt x="68470" y="61104"/>
                              <a:pt x="64089" y="64151"/>
                            </a:cubicBezTo>
                            <a:cubicBezTo>
                              <a:pt x="61231" y="66152"/>
                              <a:pt x="57517" y="66438"/>
                              <a:pt x="54468" y="6519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70" name="Graphic 1">
                    <a:extLst>
                      <a:ext uri="{FF2B5EF4-FFF2-40B4-BE49-F238E27FC236}">
                        <a16:creationId xmlns:a16="http://schemas.microsoft.com/office/drawing/2014/main" id="{585D7A02-2FB7-4916-A0FC-E269796BE6F1}"/>
                      </a:ext>
                    </a:extLst>
                  </p:cNvPr>
                  <p:cNvGrpSpPr/>
                  <p:nvPr/>
                </p:nvGrpSpPr>
                <p:grpSpPr>
                  <a:xfrm>
                    <a:off x="6448901" y="3792663"/>
                    <a:ext cx="1074276" cy="1176252"/>
                    <a:chOff x="6448901" y="3792663"/>
                    <a:chExt cx="1074276" cy="1176252"/>
                  </a:xfrm>
                </p:grpSpPr>
                <p:sp>
                  <p:nvSpPr>
                    <p:cNvPr id="171" name="Freeform: Shape 61">
                      <a:extLst>
                        <a:ext uri="{FF2B5EF4-FFF2-40B4-BE49-F238E27FC236}">
                          <a16:creationId xmlns:a16="http://schemas.microsoft.com/office/drawing/2014/main" id="{04F0CD2C-3995-4D48-B05F-1E8EDB47B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6781" y="3792663"/>
                      <a:ext cx="1056396" cy="1176252"/>
                    </a:xfrm>
                    <a:custGeom>
                      <a:avLst/>
                      <a:gdLst>
                        <a:gd name="connsiteX0" fmla="*/ 1026155 w 1056396"/>
                        <a:gd name="connsiteY0" fmla="*/ 0 h 1176252"/>
                        <a:gd name="connsiteX1" fmla="*/ 548191 w 1056396"/>
                        <a:gd name="connsiteY1" fmla="*/ 19050 h 1176252"/>
                        <a:gd name="connsiteX2" fmla="*/ 191194 w 1056396"/>
                        <a:gd name="connsiteY2" fmla="*/ 26384 h 1176252"/>
                        <a:gd name="connsiteX3" fmla="*/ 599 w 1056396"/>
                        <a:gd name="connsiteY3" fmla="*/ 193358 h 1176252"/>
                        <a:gd name="connsiteX4" fmla="*/ 35651 w 1056396"/>
                        <a:gd name="connsiteY4" fmla="*/ 1176243 h 1176252"/>
                        <a:gd name="connsiteX5" fmla="*/ 348547 w 1056396"/>
                        <a:gd name="connsiteY5" fmla="*/ 1176243 h 1176252"/>
                        <a:gd name="connsiteX6" fmla="*/ 378265 w 1056396"/>
                        <a:gd name="connsiteY6" fmla="*/ 449009 h 1176252"/>
                        <a:gd name="connsiteX7" fmla="*/ 607532 w 1056396"/>
                        <a:gd name="connsiteY7" fmla="*/ 473964 h 1176252"/>
                        <a:gd name="connsiteX8" fmla="*/ 879566 w 1056396"/>
                        <a:gd name="connsiteY8" fmla="*/ 459581 h 1176252"/>
                        <a:gd name="connsiteX9" fmla="*/ 1026155 w 1056396"/>
                        <a:gd name="connsiteY9" fmla="*/ 0 h 1176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056396" h="1176252">
                          <a:moveTo>
                            <a:pt x="1026155" y="0"/>
                          </a:moveTo>
                          <a:lnTo>
                            <a:pt x="548191" y="19050"/>
                          </a:lnTo>
                          <a:lnTo>
                            <a:pt x="191194" y="26384"/>
                          </a:lnTo>
                          <a:cubicBezTo>
                            <a:pt x="86990" y="26384"/>
                            <a:pt x="2123" y="89249"/>
                            <a:pt x="599" y="193358"/>
                          </a:cubicBezTo>
                          <a:cubicBezTo>
                            <a:pt x="-4164" y="513683"/>
                            <a:pt x="20601" y="1179290"/>
                            <a:pt x="35651" y="1176243"/>
                          </a:cubicBezTo>
                          <a:cubicBezTo>
                            <a:pt x="55939" y="1172147"/>
                            <a:pt x="348547" y="1176243"/>
                            <a:pt x="348547" y="1176243"/>
                          </a:cubicBezTo>
                          <a:lnTo>
                            <a:pt x="378265" y="449009"/>
                          </a:lnTo>
                          <a:lnTo>
                            <a:pt x="607532" y="473964"/>
                          </a:lnTo>
                          <a:cubicBezTo>
                            <a:pt x="664015" y="474440"/>
                            <a:pt x="829179" y="485108"/>
                            <a:pt x="879566" y="459581"/>
                          </a:cubicBezTo>
                          <a:cubicBezTo>
                            <a:pt x="983960" y="406622"/>
                            <a:pt x="1117024" y="282893"/>
                            <a:pt x="1026155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2" name="Freeform: Shape 62">
                      <a:extLst>
                        <a:ext uri="{FF2B5EF4-FFF2-40B4-BE49-F238E27FC236}">
                          <a16:creationId xmlns:a16="http://schemas.microsoft.com/office/drawing/2014/main" id="{49B908EE-A506-4EC6-8A9C-7CF714101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8901" y="4821173"/>
                      <a:ext cx="400716" cy="147732"/>
                    </a:xfrm>
                    <a:custGeom>
                      <a:avLst/>
                      <a:gdLst>
                        <a:gd name="connsiteX0" fmla="*/ 0 w 400716"/>
                        <a:gd name="connsiteY0" fmla="*/ 0 h 147732"/>
                        <a:gd name="connsiteX1" fmla="*/ 400717 w 400716"/>
                        <a:gd name="connsiteY1" fmla="*/ 0 h 147732"/>
                        <a:gd name="connsiteX2" fmla="*/ 400717 w 400716"/>
                        <a:gd name="connsiteY2" fmla="*/ 147733 h 147732"/>
                        <a:gd name="connsiteX3" fmla="*/ 0 w 400716"/>
                        <a:gd name="connsiteY3" fmla="*/ 147733 h 147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0716" h="147732">
                          <a:moveTo>
                            <a:pt x="0" y="0"/>
                          </a:moveTo>
                          <a:lnTo>
                            <a:pt x="400717" y="0"/>
                          </a:lnTo>
                          <a:lnTo>
                            <a:pt x="400717" y="147733"/>
                          </a:lnTo>
                          <a:lnTo>
                            <a:pt x="0" y="147733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3" name="Freeform: Shape 63">
                      <a:extLst>
                        <a:ext uri="{FF2B5EF4-FFF2-40B4-BE49-F238E27FC236}">
                          <a16:creationId xmlns:a16="http://schemas.microsoft.com/office/drawing/2014/main" id="{81C749FE-57B5-433D-AD29-B65B54E4D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9521" y="4078795"/>
                      <a:ext cx="5619" cy="162877"/>
                    </a:xfrm>
                    <a:custGeom>
                      <a:avLst/>
                      <a:gdLst>
                        <a:gd name="connsiteX0" fmla="*/ 5620 w 5619"/>
                        <a:gd name="connsiteY0" fmla="*/ 162878 h 162877"/>
                        <a:gd name="connsiteX1" fmla="*/ 0 w 5619"/>
                        <a:gd name="connsiteY1" fmla="*/ 0 h 162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619" h="162877">
                          <a:moveTo>
                            <a:pt x="5620" y="16287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ln w="8038" cap="flat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2" name="Graphic 1">
                <a:extLst>
                  <a:ext uri="{FF2B5EF4-FFF2-40B4-BE49-F238E27FC236}">
                    <a16:creationId xmlns:a16="http://schemas.microsoft.com/office/drawing/2014/main" id="{FCF709CF-4173-4FBB-A85E-48FB84D0C3EE}"/>
                  </a:ext>
                </a:extLst>
              </p:cNvPr>
              <p:cNvGrpSpPr/>
              <p:nvPr/>
            </p:nvGrpSpPr>
            <p:grpSpPr>
              <a:xfrm>
                <a:off x="5647534" y="2812159"/>
                <a:ext cx="1845401" cy="1040216"/>
                <a:chOff x="5647534" y="2812159"/>
                <a:chExt cx="1845401" cy="1040216"/>
              </a:xfrm>
            </p:grpSpPr>
            <p:grpSp>
              <p:nvGrpSpPr>
                <p:cNvPr id="154" name="Graphic 1">
                  <a:extLst>
                    <a:ext uri="{FF2B5EF4-FFF2-40B4-BE49-F238E27FC236}">
                      <a16:creationId xmlns:a16="http://schemas.microsoft.com/office/drawing/2014/main" id="{6E3FC088-F7AD-4D4A-8FCD-E692EB8A50D6}"/>
                    </a:ext>
                  </a:extLst>
                </p:cNvPr>
                <p:cNvGrpSpPr/>
                <p:nvPr/>
              </p:nvGrpSpPr>
              <p:grpSpPr>
                <a:xfrm>
                  <a:off x="5647534" y="2976276"/>
                  <a:ext cx="1280378" cy="662940"/>
                  <a:chOff x="5647534" y="2976276"/>
                  <a:chExt cx="1280378" cy="662940"/>
                </a:xfrm>
              </p:grpSpPr>
              <p:sp>
                <p:nvSpPr>
                  <p:cNvPr id="165" name="Freeform: Shape 66">
                    <a:extLst>
                      <a:ext uri="{FF2B5EF4-FFF2-40B4-BE49-F238E27FC236}">
                        <a16:creationId xmlns:a16="http://schemas.microsoft.com/office/drawing/2014/main" id="{1E3FF739-126F-46A8-9CAD-FF3A0F2C936C}"/>
                      </a:ext>
                    </a:extLst>
                  </p:cNvPr>
                  <p:cNvSpPr/>
                  <p:nvPr/>
                </p:nvSpPr>
                <p:spPr>
                  <a:xfrm>
                    <a:off x="5647534" y="3125377"/>
                    <a:ext cx="458561" cy="181928"/>
                  </a:xfrm>
                  <a:custGeom>
                    <a:avLst/>
                    <a:gdLst>
                      <a:gd name="connsiteX0" fmla="*/ 458562 w 458561"/>
                      <a:gd name="connsiteY0" fmla="*/ 99216 h 181928"/>
                      <a:gd name="connsiteX1" fmla="*/ 266442 w 458561"/>
                      <a:gd name="connsiteY1" fmla="*/ 3204 h 181928"/>
                      <a:gd name="connsiteX2" fmla="*/ 14411 w 458561"/>
                      <a:gd name="connsiteY2" fmla="*/ 12348 h 181928"/>
                      <a:gd name="connsiteX3" fmla="*/ 504 w 458561"/>
                      <a:gd name="connsiteY3" fmla="*/ 34255 h 181928"/>
                      <a:gd name="connsiteX4" fmla="*/ 504 w 458561"/>
                      <a:gd name="connsiteY4" fmla="*/ 34255 h 181928"/>
                      <a:gd name="connsiteX5" fmla="*/ 19935 w 458561"/>
                      <a:gd name="connsiteY5" fmla="*/ 47876 h 181928"/>
                      <a:gd name="connsiteX6" fmla="*/ 107851 w 458561"/>
                      <a:gd name="connsiteY6" fmla="*/ 38256 h 181928"/>
                      <a:gd name="connsiteX7" fmla="*/ 60512 w 458561"/>
                      <a:gd name="connsiteY7" fmla="*/ 70450 h 181928"/>
                      <a:gd name="connsiteX8" fmla="*/ 63084 w 458561"/>
                      <a:gd name="connsiteY8" fmla="*/ 105216 h 181928"/>
                      <a:gd name="connsiteX9" fmla="*/ 63084 w 458561"/>
                      <a:gd name="connsiteY9" fmla="*/ 105216 h 181928"/>
                      <a:gd name="connsiteX10" fmla="*/ 81371 w 458561"/>
                      <a:gd name="connsiteY10" fmla="*/ 104836 h 181928"/>
                      <a:gd name="connsiteX11" fmla="*/ 271014 w 458561"/>
                      <a:gd name="connsiteY11" fmla="*/ 97692 h 181928"/>
                      <a:gd name="connsiteX12" fmla="*/ 195862 w 458561"/>
                      <a:gd name="connsiteY12" fmla="*/ 131505 h 181928"/>
                      <a:gd name="connsiteX13" fmla="*/ 187956 w 458561"/>
                      <a:gd name="connsiteY13" fmla="*/ 169320 h 181928"/>
                      <a:gd name="connsiteX14" fmla="*/ 187956 w 458561"/>
                      <a:gd name="connsiteY14" fmla="*/ 169320 h 181928"/>
                      <a:gd name="connsiteX15" fmla="*/ 208626 w 458561"/>
                      <a:gd name="connsiteY15" fmla="*/ 176940 h 181928"/>
                      <a:gd name="connsiteX16" fmla="*/ 278634 w 458561"/>
                      <a:gd name="connsiteY16" fmla="*/ 167891 h 181928"/>
                      <a:gd name="connsiteX17" fmla="*/ 437226 w 458561"/>
                      <a:gd name="connsiteY17" fmla="*/ 164843 h 181928"/>
                      <a:gd name="connsiteX18" fmla="*/ 458562 w 458561"/>
                      <a:gd name="connsiteY18" fmla="*/ 99216 h 181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58561" h="181928">
                        <a:moveTo>
                          <a:pt x="458562" y="99216"/>
                        </a:moveTo>
                        <a:lnTo>
                          <a:pt x="266442" y="3204"/>
                        </a:lnTo>
                        <a:cubicBezTo>
                          <a:pt x="266442" y="3204"/>
                          <a:pt x="109661" y="-8322"/>
                          <a:pt x="14411" y="12348"/>
                        </a:cubicBezTo>
                        <a:cubicBezTo>
                          <a:pt x="4410" y="14538"/>
                          <a:pt x="-1877" y="24254"/>
                          <a:pt x="504" y="34255"/>
                        </a:cubicBezTo>
                        <a:lnTo>
                          <a:pt x="504" y="34255"/>
                        </a:lnTo>
                        <a:cubicBezTo>
                          <a:pt x="2600" y="43018"/>
                          <a:pt x="10982" y="48924"/>
                          <a:pt x="19935" y="47876"/>
                        </a:cubicBezTo>
                        <a:lnTo>
                          <a:pt x="107851" y="38256"/>
                        </a:lnTo>
                        <a:lnTo>
                          <a:pt x="60512" y="70450"/>
                        </a:lnTo>
                        <a:cubicBezTo>
                          <a:pt x="47653" y="79213"/>
                          <a:pt x="49082" y="98549"/>
                          <a:pt x="63084" y="105216"/>
                        </a:cubicBezTo>
                        <a:lnTo>
                          <a:pt x="63084" y="105216"/>
                        </a:lnTo>
                        <a:cubicBezTo>
                          <a:pt x="68894" y="107979"/>
                          <a:pt x="75656" y="107883"/>
                          <a:pt x="81371" y="104836"/>
                        </a:cubicBezTo>
                        <a:cubicBezTo>
                          <a:pt x="107661" y="90262"/>
                          <a:pt x="190337" y="52353"/>
                          <a:pt x="271014" y="97692"/>
                        </a:cubicBezTo>
                        <a:lnTo>
                          <a:pt x="195862" y="131505"/>
                        </a:lnTo>
                        <a:cubicBezTo>
                          <a:pt x="181098" y="138173"/>
                          <a:pt x="177098" y="157318"/>
                          <a:pt x="187956" y="169320"/>
                        </a:cubicBezTo>
                        <a:lnTo>
                          <a:pt x="187956" y="169320"/>
                        </a:lnTo>
                        <a:cubicBezTo>
                          <a:pt x="193195" y="175130"/>
                          <a:pt x="200910" y="177892"/>
                          <a:pt x="208626" y="176940"/>
                        </a:cubicBezTo>
                        <a:lnTo>
                          <a:pt x="278634" y="167891"/>
                        </a:lnTo>
                        <a:cubicBezTo>
                          <a:pt x="278634" y="167891"/>
                          <a:pt x="360930" y="201419"/>
                          <a:pt x="437226" y="164843"/>
                        </a:cubicBezTo>
                        <a:lnTo>
                          <a:pt x="458562" y="99216"/>
                        </a:lnTo>
                        <a:close/>
                      </a:path>
                    </a:pathLst>
                  </a:custGeom>
                  <a:solidFill>
                    <a:srgbClr val="FFC9B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: Shape 67">
                    <a:extLst>
                      <a:ext uri="{FF2B5EF4-FFF2-40B4-BE49-F238E27FC236}">
                        <a16:creationId xmlns:a16="http://schemas.microsoft.com/office/drawing/2014/main" id="{95CACE1F-E425-4C51-891D-D7E747FE0BDD}"/>
                      </a:ext>
                    </a:extLst>
                  </p:cNvPr>
                  <p:cNvSpPr/>
                  <p:nvPr/>
                </p:nvSpPr>
                <p:spPr>
                  <a:xfrm>
                    <a:off x="6040850" y="2976276"/>
                    <a:ext cx="887063" cy="662940"/>
                  </a:xfrm>
                  <a:custGeom>
                    <a:avLst/>
                    <a:gdLst>
                      <a:gd name="connsiteX0" fmla="*/ 692277 w 887063"/>
                      <a:gd name="connsiteY0" fmla="*/ 0 h 662940"/>
                      <a:gd name="connsiteX1" fmla="*/ 544449 w 887063"/>
                      <a:gd name="connsiteY1" fmla="*/ 445770 h 662940"/>
                      <a:gd name="connsiteX2" fmla="*/ 63627 w 887063"/>
                      <a:gd name="connsiteY2" fmla="*/ 219361 h 662940"/>
                      <a:gd name="connsiteX3" fmla="*/ 0 w 887063"/>
                      <a:gd name="connsiteY3" fmla="*/ 384429 h 662940"/>
                      <a:gd name="connsiteX4" fmla="*/ 407861 w 887063"/>
                      <a:gd name="connsiteY4" fmla="*/ 662940 h 662940"/>
                      <a:gd name="connsiteX5" fmla="*/ 854012 w 887063"/>
                      <a:gd name="connsiteY5" fmla="*/ 644366 h 662940"/>
                      <a:gd name="connsiteX6" fmla="*/ 887063 w 887063"/>
                      <a:gd name="connsiteY6" fmla="*/ 295466 h 662940"/>
                      <a:gd name="connsiteX7" fmla="*/ 692277 w 887063"/>
                      <a:gd name="connsiteY7" fmla="*/ 0 h 662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87063" h="662940">
                        <a:moveTo>
                          <a:pt x="692277" y="0"/>
                        </a:moveTo>
                        <a:cubicBezTo>
                          <a:pt x="631412" y="149066"/>
                          <a:pt x="544449" y="445770"/>
                          <a:pt x="544449" y="445770"/>
                        </a:cubicBezTo>
                        <a:lnTo>
                          <a:pt x="63627" y="219361"/>
                        </a:lnTo>
                        <a:lnTo>
                          <a:pt x="0" y="384429"/>
                        </a:lnTo>
                        <a:lnTo>
                          <a:pt x="407861" y="662940"/>
                        </a:lnTo>
                        <a:lnTo>
                          <a:pt x="854012" y="644366"/>
                        </a:lnTo>
                        <a:lnTo>
                          <a:pt x="887063" y="295466"/>
                        </a:lnTo>
                        <a:lnTo>
                          <a:pt x="69227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5" name="Graphic 1">
                  <a:extLst>
                    <a:ext uri="{FF2B5EF4-FFF2-40B4-BE49-F238E27FC236}">
                      <a16:creationId xmlns:a16="http://schemas.microsoft.com/office/drawing/2014/main" id="{AB075E29-288E-44FC-BC6D-0FF891D68778}"/>
                    </a:ext>
                  </a:extLst>
                </p:cNvPr>
                <p:cNvGrpSpPr/>
                <p:nvPr/>
              </p:nvGrpSpPr>
              <p:grpSpPr>
                <a:xfrm>
                  <a:off x="6704266" y="2812159"/>
                  <a:ext cx="788670" cy="1040216"/>
                  <a:chOff x="6704266" y="2812159"/>
                  <a:chExt cx="788670" cy="1040216"/>
                </a:xfrm>
                <a:solidFill>
                  <a:srgbClr val="FF9184"/>
                </a:solidFill>
              </p:grpSpPr>
              <p:sp>
                <p:nvSpPr>
                  <p:cNvPr id="163" name="Freeform: Shape 69">
                    <a:extLst>
                      <a:ext uri="{FF2B5EF4-FFF2-40B4-BE49-F238E27FC236}">
                        <a16:creationId xmlns:a16="http://schemas.microsoft.com/office/drawing/2014/main" id="{190ADF87-9473-4D02-B3E7-B16682F9BEDC}"/>
                      </a:ext>
                    </a:extLst>
                  </p:cNvPr>
                  <p:cNvSpPr/>
                  <p:nvPr/>
                </p:nvSpPr>
                <p:spPr>
                  <a:xfrm>
                    <a:off x="6704266" y="2812159"/>
                    <a:ext cx="788670" cy="1040216"/>
                  </a:xfrm>
                  <a:custGeom>
                    <a:avLst/>
                    <a:gdLst>
                      <a:gd name="connsiteX0" fmla="*/ 109157 w 788670"/>
                      <a:gd name="connsiteY0" fmla="*/ 66962 h 1040216"/>
                      <a:gd name="connsiteX1" fmla="*/ 28861 w 788670"/>
                      <a:gd name="connsiteY1" fmla="*/ 164117 h 1040216"/>
                      <a:gd name="connsiteX2" fmla="*/ 0 w 788670"/>
                      <a:gd name="connsiteY2" fmla="*/ 996888 h 1040216"/>
                      <a:gd name="connsiteX3" fmla="*/ 788670 w 788670"/>
                      <a:gd name="connsiteY3" fmla="*/ 980505 h 1040216"/>
                      <a:gd name="connsiteX4" fmla="*/ 622745 w 788670"/>
                      <a:gd name="connsiteY4" fmla="*/ 98490 h 1040216"/>
                      <a:gd name="connsiteX5" fmla="*/ 319469 w 788670"/>
                      <a:gd name="connsiteY5" fmla="*/ 1 h 1040216"/>
                      <a:gd name="connsiteX6" fmla="*/ 109157 w 788670"/>
                      <a:gd name="connsiteY6" fmla="*/ 66962 h 1040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8670" h="1040216">
                        <a:moveTo>
                          <a:pt x="109157" y="66962"/>
                        </a:moveTo>
                        <a:cubicBezTo>
                          <a:pt x="76867" y="91251"/>
                          <a:pt x="46387" y="123255"/>
                          <a:pt x="28861" y="164117"/>
                        </a:cubicBezTo>
                        <a:lnTo>
                          <a:pt x="0" y="996888"/>
                        </a:lnTo>
                        <a:cubicBezTo>
                          <a:pt x="0" y="996888"/>
                          <a:pt x="511112" y="1104520"/>
                          <a:pt x="788670" y="980505"/>
                        </a:cubicBezTo>
                        <a:cubicBezTo>
                          <a:pt x="788670" y="980505"/>
                          <a:pt x="780860" y="283084"/>
                          <a:pt x="622745" y="98490"/>
                        </a:cubicBezTo>
                        <a:cubicBezTo>
                          <a:pt x="622745" y="98490"/>
                          <a:pt x="572929" y="477"/>
                          <a:pt x="319469" y="1"/>
                        </a:cubicBezTo>
                        <a:cubicBezTo>
                          <a:pt x="244126" y="-189"/>
                          <a:pt x="169355" y="21528"/>
                          <a:pt x="109157" y="6696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: Shape 70">
                    <a:extLst>
                      <a:ext uri="{FF2B5EF4-FFF2-40B4-BE49-F238E27FC236}">
                        <a16:creationId xmlns:a16="http://schemas.microsoft.com/office/drawing/2014/main" id="{E692277B-C4CD-458A-956F-A60F94690C3D}"/>
                      </a:ext>
                    </a:extLst>
                  </p:cNvPr>
                  <p:cNvSpPr/>
                  <p:nvPr/>
                </p:nvSpPr>
                <p:spPr>
                  <a:xfrm>
                    <a:off x="6768465" y="3125342"/>
                    <a:ext cx="36861" cy="584644"/>
                  </a:xfrm>
                  <a:custGeom>
                    <a:avLst/>
                    <a:gdLst>
                      <a:gd name="connsiteX0" fmla="*/ 0 w 36861"/>
                      <a:gd name="connsiteY0" fmla="*/ 0 h 584644"/>
                      <a:gd name="connsiteX1" fmla="*/ 36862 w 36861"/>
                      <a:gd name="connsiteY1" fmla="*/ 584645 h 584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61" h="584644">
                        <a:moveTo>
                          <a:pt x="0" y="0"/>
                        </a:moveTo>
                        <a:lnTo>
                          <a:pt x="36862" y="584645"/>
                        </a:lnTo>
                      </a:path>
                    </a:pathLst>
                  </a:custGeom>
                  <a:ln w="7000" cap="flat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6" name="Graphic 1">
                  <a:extLst>
                    <a:ext uri="{FF2B5EF4-FFF2-40B4-BE49-F238E27FC236}">
                      <a16:creationId xmlns:a16="http://schemas.microsoft.com/office/drawing/2014/main" id="{2FB26CA2-FBA5-41EE-AFCA-2211583D1339}"/>
                    </a:ext>
                  </a:extLst>
                </p:cNvPr>
                <p:cNvGrpSpPr/>
                <p:nvPr/>
              </p:nvGrpSpPr>
              <p:grpSpPr>
                <a:xfrm>
                  <a:off x="6061561" y="2950273"/>
                  <a:ext cx="1284785" cy="858773"/>
                  <a:chOff x="6061561" y="2950273"/>
                  <a:chExt cx="1284785" cy="858773"/>
                </a:xfrm>
              </p:grpSpPr>
              <p:sp>
                <p:nvSpPr>
                  <p:cNvPr id="157" name="Freeform: Shape 72">
                    <a:extLst>
                      <a:ext uri="{FF2B5EF4-FFF2-40B4-BE49-F238E27FC236}">
                        <a16:creationId xmlns:a16="http://schemas.microsoft.com/office/drawing/2014/main" id="{3DBB44B1-CBDC-4191-9496-7BC9D854FD56}"/>
                      </a:ext>
                    </a:extLst>
                  </p:cNvPr>
                  <p:cNvSpPr/>
                  <p:nvPr/>
                </p:nvSpPr>
                <p:spPr>
                  <a:xfrm>
                    <a:off x="6061561" y="3355807"/>
                    <a:ext cx="235892" cy="354179"/>
                  </a:xfrm>
                  <a:custGeom>
                    <a:avLst/>
                    <a:gdLst>
                      <a:gd name="connsiteX0" fmla="*/ 212651 w 235892"/>
                      <a:gd name="connsiteY0" fmla="*/ 252548 h 354179"/>
                      <a:gd name="connsiteX1" fmla="*/ 205603 w 235892"/>
                      <a:gd name="connsiteY1" fmla="*/ 109006 h 354179"/>
                      <a:gd name="connsiteX2" fmla="*/ 107210 w 235892"/>
                      <a:gd name="connsiteY2" fmla="*/ 40 h 354179"/>
                      <a:gd name="connsiteX3" fmla="*/ 6340 w 235892"/>
                      <a:gd name="connsiteY3" fmla="*/ 46808 h 354179"/>
                      <a:gd name="connsiteX4" fmla="*/ 12340 w 235892"/>
                      <a:gd name="connsiteY4" fmla="*/ 82717 h 354179"/>
                      <a:gd name="connsiteX5" fmla="*/ 86064 w 235892"/>
                      <a:gd name="connsiteY5" fmla="*/ 139296 h 354179"/>
                      <a:gd name="connsiteX6" fmla="*/ 101685 w 235892"/>
                      <a:gd name="connsiteY6" fmla="*/ 302745 h 354179"/>
                      <a:gd name="connsiteX7" fmla="*/ 235892 w 235892"/>
                      <a:gd name="connsiteY7" fmla="*/ 354180 h 354179"/>
                      <a:gd name="connsiteX8" fmla="*/ 212651 w 235892"/>
                      <a:gd name="connsiteY8" fmla="*/ 252548 h 354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5892" h="354179">
                        <a:moveTo>
                          <a:pt x="212651" y="252548"/>
                        </a:moveTo>
                        <a:lnTo>
                          <a:pt x="205603" y="109006"/>
                        </a:lnTo>
                        <a:cubicBezTo>
                          <a:pt x="205603" y="109006"/>
                          <a:pt x="154168" y="1564"/>
                          <a:pt x="107210" y="40"/>
                        </a:cubicBezTo>
                        <a:cubicBezTo>
                          <a:pt x="72729" y="-1103"/>
                          <a:pt x="29390" y="22329"/>
                          <a:pt x="6340" y="46808"/>
                        </a:cubicBezTo>
                        <a:cubicBezTo>
                          <a:pt x="-4138" y="57952"/>
                          <a:pt x="-1280" y="75859"/>
                          <a:pt x="12340" y="82717"/>
                        </a:cubicBezTo>
                        <a:cubicBezTo>
                          <a:pt x="34724" y="94052"/>
                          <a:pt x="68729" y="114245"/>
                          <a:pt x="86064" y="139296"/>
                        </a:cubicBezTo>
                        <a:cubicBezTo>
                          <a:pt x="86064" y="139296"/>
                          <a:pt x="63395" y="255120"/>
                          <a:pt x="101685" y="302745"/>
                        </a:cubicBezTo>
                        <a:cubicBezTo>
                          <a:pt x="121211" y="327033"/>
                          <a:pt x="235892" y="354180"/>
                          <a:pt x="235892" y="354180"/>
                        </a:cubicBezTo>
                        <a:lnTo>
                          <a:pt x="212651" y="252548"/>
                        </a:lnTo>
                        <a:close/>
                      </a:path>
                    </a:pathLst>
                  </a:custGeom>
                  <a:solidFill>
                    <a:srgbClr val="FFC9B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58" name="Graphic 1">
                    <a:extLst>
                      <a:ext uri="{FF2B5EF4-FFF2-40B4-BE49-F238E27FC236}">
                        <a16:creationId xmlns:a16="http://schemas.microsoft.com/office/drawing/2014/main" id="{B935B707-5DEE-478E-80D5-9F09B3C2DB64}"/>
                      </a:ext>
                    </a:extLst>
                  </p:cNvPr>
                  <p:cNvGrpSpPr/>
                  <p:nvPr/>
                </p:nvGrpSpPr>
                <p:grpSpPr>
                  <a:xfrm>
                    <a:off x="6270116" y="2950273"/>
                    <a:ext cx="1076229" cy="858773"/>
                    <a:chOff x="6270116" y="2950273"/>
                    <a:chExt cx="1076229" cy="858773"/>
                  </a:xfrm>
                </p:grpSpPr>
                <p:sp>
                  <p:nvSpPr>
                    <p:cNvPr id="159" name="Freeform: Shape 74">
                      <a:extLst>
                        <a:ext uri="{FF2B5EF4-FFF2-40B4-BE49-F238E27FC236}">
                          <a16:creationId xmlns:a16="http://schemas.microsoft.com/office/drawing/2014/main" id="{9ED61514-6F78-4AD5-96DC-8D5FBADFEF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0116" y="2950273"/>
                      <a:ext cx="1076229" cy="858773"/>
                    </a:xfrm>
                    <a:custGeom>
                      <a:avLst/>
                      <a:gdLst>
                        <a:gd name="connsiteX0" fmla="*/ 784765 w 1076229"/>
                        <a:gd name="connsiteY0" fmla="*/ 0 h 858773"/>
                        <a:gd name="connsiteX1" fmla="*/ 692658 w 1076229"/>
                        <a:gd name="connsiteY1" fmla="*/ 583787 h 858773"/>
                        <a:gd name="connsiteX2" fmla="*/ 0 w 1076229"/>
                        <a:gd name="connsiteY2" fmla="*/ 613791 h 858773"/>
                        <a:gd name="connsiteX3" fmla="*/ 0 w 1076229"/>
                        <a:gd name="connsiteY3" fmla="*/ 858774 h 858773"/>
                        <a:gd name="connsiteX4" fmla="*/ 744855 w 1076229"/>
                        <a:gd name="connsiteY4" fmla="*/ 840772 h 858773"/>
                        <a:gd name="connsiteX5" fmla="*/ 810292 w 1076229"/>
                        <a:gd name="connsiteY5" fmla="*/ 817340 h 858773"/>
                        <a:gd name="connsiteX6" fmla="*/ 817817 w 1076229"/>
                        <a:gd name="connsiteY6" fmla="*/ 820960 h 858773"/>
                        <a:gd name="connsiteX7" fmla="*/ 1076230 w 1076229"/>
                        <a:gd name="connsiteY7" fmla="*/ 135636 h 858773"/>
                        <a:gd name="connsiteX8" fmla="*/ 784765 w 1076229"/>
                        <a:gd name="connsiteY8" fmla="*/ 0 h 8587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76229" h="858773">
                          <a:moveTo>
                            <a:pt x="784765" y="0"/>
                          </a:moveTo>
                          <a:lnTo>
                            <a:pt x="692658" y="583787"/>
                          </a:lnTo>
                          <a:lnTo>
                            <a:pt x="0" y="613791"/>
                          </a:lnTo>
                          <a:lnTo>
                            <a:pt x="0" y="858774"/>
                          </a:lnTo>
                          <a:lnTo>
                            <a:pt x="744855" y="840772"/>
                          </a:lnTo>
                          <a:cubicBezTo>
                            <a:pt x="773335" y="842391"/>
                            <a:pt x="794861" y="833247"/>
                            <a:pt x="810292" y="817340"/>
                          </a:cubicBezTo>
                          <a:lnTo>
                            <a:pt x="817817" y="820960"/>
                          </a:lnTo>
                          <a:cubicBezTo>
                            <a:pt x="817817" y="820960"/>
                            <a:pt x="1019556" y="824389"/>
                            <a:pt x="1076230" y="135636"/>
                          </a:cubicBezTo>
                          <a:lnTo>
                            <a:pt x="784765" y="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Freeform: Shape 75">
                      <a:extLst>
                        <a:ext uri="{FF2B5EF4-FFF2-40B4-BE49-F238E27FC236}">
                          <a16:creationId xmlns:a16="http://schemas.microsoft.com/office/drawing/2014/main" id="{4A6C8101-D1CE-45BA-96A0-1AF3CAE7B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4696" y="3059429"/>
                      <a:ext cx="702944" cy="501872"/>
                    </a:xfrm>
                    <a:custGeom>
                      <a:avLst/>
                      <a:gdLst>
                        <a:gd name="connsiteX0" fmla="*/ 0 w 702944"/>
                        <a:gd name="connsiteY0" fmla="*/ 501872 h 501872"/>
                        <a:gd name="connsiteX1" fmla="*/ 628269 w 702944"/>
                        <a:gd name="connsiteY1" fmla="*/ 473488 h 501872"/>
                        <a:gd name="connsiteX2" fmla="*/ 702945 w 702944"/>
                        <a:gd name="connsiteY2" fmla="*/ 0 h 5018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02944" h="501872">
                          <a:moveTo>
                            <a:pt x="0" y="501872"/>
                          </a:moveTo>
                          <a:lnTo>
                            <a:pt x="628269" y="473488"/>
                          </a:lnTo>
                          <a:lnTo>
                            <a:pt x="702945" y="0"/>
                          </a:lnTo>
                        </a:path>
                      </a:pathLst>
                    </a:custGeom>
                    <a:noFill/>
                    <a:ln w="7000" cap="flat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1" name="Freeform: Shape 76">
                      <a:extLst>
                        <a:ext uri="{FF2B5EF4-FFF2-40B4-BE49-F238E27FC236}">
                          <a16:creationId xmlns:a16="http://schemas.microsoft.com/office/drawing/2014/main" id="{B59EA9C4-1E62-48A5-9971-9C28779EB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2965" y="3532917"/>
                      <a:ext cx="95821" cy="28384"/>
                    </a:xfrm>
                    <a:custGeom>
                      <a:avLst/>
                      <a:gdLst>
                        <a:gd name="connsiteX0" fmla="*/ 0 w 95821"/>
                        <a:gd name="connsiteY0" fmla="*/ 0 h 28384"/>
                        <a:gd name="connsiteX1" fmla="*/ 95821 w 95821"/>
                        <a:gd name="connsiteY1" fmla="*/ 28384 h 28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821" h="28384">
                          <a:moveTo>
                            <a:pt x="0" y="0"/>
                          </a:moveTo>
                          <a:lnTo>
                            <a:pt x="95821" y="28384"/>
                          </a:lnTo>
                        </a:path>
                      </a:pathLst>
                    </a:custGeom>
                    <a:ln w="7000" cap="flat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2" name="Freeform: Shape 77">
                      <a:extLst>
                        <a:ext uri="{FF2B5EF4-FFF2-40B4-BE49-F238E27FC236}">
                          <a16:creationId xmlns:a16="http://schemas.microsoft.com/office/drawing/2014/main" id="{A8610F9C-17DE-4B02-B074-F18CD9573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9936" y="3270217"/>
                      <a:ext cx="222408" cy="537686"/>
                    </a:xfrm>
                    <a:custGeom>
                      <a:avLst/>
                      <a:gdLst>
                        <a:gd name="connsiteX0" fmla="*/ 222409 w 222408"/>
                        <a:gd name="connsiteY0" fmla="*/ 0 h 537686"/>
                        <a:gd name="connsiteX1" fmla="*/ 152590 w 222408"/>
                        <a:gd name="connsiteY1" fmla="*/ 311753 h 537686"/>
                        <a:gd name="connsiteX2" fmla="*/ 31337 w 222408"/>
                        <a:gd name="connsiteY2" fmla="*/ 512921 h 537686"/>
                        <a:gd name="connsiteX3" fmla="*/ 0 w 222408"/>
                        <a:gd name="connsiteY3" fmla="*/ 537686 h 537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2408" h="537686">
                          <a:moveTo>
                            <a:pt x="222409" y="0"/>
                          </a:moveTo>
                          <a:lnTo>
                            <a:pt x="152590" y="311753"/>
                          </a:lnTo>
                          <a:cubicBezTo>
                            <a:pt x="134969" y="390144"/>
                            <a:pt x="92488" y="460820"/>
                            <a:pt x="31337" y="512921"/>
                          </a:cubicBezTo>
                          <a:lnTo>
                            <a:pt x="0" y="537686"/>
                          </a:lnTo>
                        </a:path>
                      </a:pathLst>
                    </a:custGeom>
                    <a:noFill/>
                    <a:ln w="7000" cap="flat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3" name="Graphic 1">
                <a:extLst>
                  <a:ext uri="{FF2B5EF4-FFF2-40B4-BE49-F238E27FC236}">
                    <a16:creationId xmlns:a16="http://schemas.microsoft.com/office/drawing/2014/main" id="{9E4AED58-0911-4793-9D06-A04D12D4EC7B}"/>
                  </a:ext>
                </a:extLst>
              </p:cNvPr>
              <p:cNvGrpSpPr/>
              <p:nvPr/>
            </p:nvGrpSpPr>
            <p:grpSpPr>
              <a:xfrm>
                <a:off x="6633400" y="2115956"/>
                <a:ext cx="789717" cy="823202"/>
                <a:chOff x="6633400" y="2115956"/>
                <a:chExt cx="789717" cy="823202"/>
              </a:xfrm>
            </p:grpSpPr>
            <p:sp>
              <p:nvSpPr>
                <p:cNvPr id="134" name="Freeform: Shape 79">
                  <a:extLst>
                    <a:ext uri="{FF2B5EF4-FFF2-40B4-BE49-F238E27FC236}">
                      <a16:creationId xmlns:a16="http://schemas.microsoft.com/office/drawing/2014/main" id="{A972F336-9B70-47A8-84C0-533F532AA7BC}"/>
                    </a:ext>
                  </a:extLst>
                </p:cNvPr>
                <p:cNvSpPr/>
                <p:nvPr/>
              </p:nvSpPr>
              <p:spPr>
                <a:xfrm>
                  <a:off x="6633400" y="2238564"/>
                  <a:ext cx="789717" cy="557499"/>
                </a:xfrm>
                <a:custGeom>
                  <a:avLst/>
                  <a:gdLst>
                    <a:gd name="connsiteX0" fmla="*/ 55150 w 789717"/>
                    <a:gd name="connsiteY0" fmla="*/ 40100 h 557499"/>
                    <a:gd name="connsiteX1" fmla="*/ 55150 w 789717"/>
                    <a:gd name="connsiteY1" fmla="*/ 172688 h 557499"/>
                    <a:gd name="connsiteX2" fmla="*/ 7620 w 789717"/>
                    <a:gd name="connsiteY2" fmla="*/ 377476 h 557499"/>
                    <a:gd name="connsiteX3" fmla="*/ 0 w 789717"/>
                    <a:gd name="connsiteY3" fmla="*/ 548640 h 557499"/>
                    <a:gd name="connsiteX4" fmla="*/ 789718 w 789717"/>
                    <a:gd name="connsiteY4" fmla="*/ 463010 h 557499"/>
                    <a:gd name="connsiteX5" fmla="*/ 695801 w 789717"/>
                    <a:gd name="connsiteY5" fmla="*/ 301657 h 557499"/>
                    <a:gd name="connsiteX6" fmla="*/ 627888 w 789717"/>
                    <a:gd name="connsiteY6" fmla="*/ 77248 h 557499"/>
                    <a:gd name="connsiteX7" fmla="*/ 426053 w 789717"/>
                    <a:gd name="connsiteY7" fmla="*/ 0 h 557499"/>
                    <a:gd name="connsiteX8" fmla="*/ 55150 w 789717"/>
                    <a:gd name="connsiteY8" fmla="*/ 40100 h 55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9717" h="557499">
                      <a:moveTo>
                        <a:pt x="55150" y="40100"/>
                      </a:moveTo>
                      <a:cubicBezTo>
                        <a:pt x="55150" y="40100"/>
                        <a:pt x="72390" y="122492"/>
                        <a:pt x="55150" y="172688"/>
                      </a:cubicBezTo>
                      <a:cubicBezTo>
                        <a:pt x="37909" y="222885"/>
                        <a:pt x="-17145" y="246412"/>
                        <a:pt x="7620" y="377476"/>
                      </a:cubicBezTo>
                      <a:cubicBezTo>
                        <a:pt x="32385" y="508540"/>
                        <a:pt x="6001" y="511683"/>
                        <a:pt x="0" y="548640"/>
                      </a:cubicBezTo>
                      <a:cubicBezTo>
                        <a:pt x="0" y="548640"/>
                        <a:pt x="526256" y="598170"/>
                        <a:pt x="789718" y="463010"/>
                      </a:cubicBezTo>
                      <a:cubicBezTo>
                        <a:pt x="789718" y="463010"/>
                        <a:pt x="745141" y="386525"/>
                        <a:pt x="695801" y="301657"/>
                      </a:cubicBezTo>
                      <a:cubicBezTo>
                        <a:pt x="646462" y="216789"/>
                        <a:pt x="627888" y="77248"/>
                        <a:pt x="627888" y="77248"/>
                      </a:cubicBezTo>
                      <a:lnTo>
                        <a:pt x="426053" y="0"/>
                      </a:lnTo>
                      <a:lnTo>
                        <a:pt x="55150" y="4010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5" name="Graphic 1">
                  <a:extLst>
                    <a:ext uri="{FF2B5EF4-FFF2-40B4-BE49-F238E27FC236}">
                      <a16:creationId xmlns:a16="http://schemas.microsoft.com/office/drawing/2014/main" id="{5C124EDA-E59E-4AE3-8A73-B6331B0F9F1A}"/>
                    </a:ext>
                  </a:extLst>
                </p:cNvPr>
                <p:cNvGrpSpPr/>
                <p:nvPr/>
              </p:nvGrpSpPr>
              <p:grpSpPr>
                <a:xfrm>
                  <a:off x="6703735" y="2115956"/>
                  <a:ext cx="557830" cy="809899"/>
                  <a:chOff x="6703735" y="2115956"/>
                  <a:chExt cx="557830" cy="809899"/>
                </a:xfrm>
              </p:grpSpPr>
              <p:sp>
                <p:nvSpPr>
                  <p:cNvPr id="138" name="Freeform: Shape 81">
                    <a:extLst>
                      <a:ext uri="{FF2B5EF4-FFF2-40B4-BE49-F238E27FC236}">
                        <a16:creationId xmlns:a16="http://schemas.microsoft.com/office/drawing/2014/main" id="{847AF5CC-AB85-4AAB-9FE9-3D7B58A4B5C1}"/>
                      </a:ext>
                    </a:extLst>
                  </p:cNvPr>
                  <p:cNvSpPr/>
                  <p:nvPr/>
                </p:nvSpPr>
                <p:spPr>
                  <a:xfrm>
                    <a:off x="6812445" y="2115956"/>
                    <a:ext cx="449120" cy="545099"/>
                  </a:xfrm>
                  <a:custGeom>
                    <a:avLst/>
                    <a:gdLst>
                      <a:gd name="connsiteX0" fmla="*/ 978 w 449120"/>
                      <a:gd name="connsiteY0" fmla="*/ 65458 h 545099"/>
                      <a:gd name="connsiteX1" fmla="*/ 24409 w 449120"/>
                      <a:gd name="connsiteY1" fmla="*/ 26977 h 545099"/>
                      <a:gd name="connsiteX2" fmla="*/ 419982 w 449120"/>
                      <a:gd name="connsiteY2" fmla="*/ 122037 h 545099"/>
                      <a:gd name="connsiteX3" fmla="*/ 262534 w 449120"/>
                      <a:gd name="connsiteY3" fmla="*/ 539137 h 545099"/>
                      <a:gd name="connsiteX4" fmla="*/ 138328 w 449120"/>
                      <a:gd name="connsiteY4" fmla="*/ 108416 h 545099"/>
                      <a:gd name="connsiteX5" fmla="*/ 978 w 449120"/>
                      <a:gd name="connsiteY5" fmla="*/ 65458 h 545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9120" h="545099">
                        <a:moveTo>
                          <a:pt x="978" y="65458"/>
                        </a:moveTo>
                        <a:cubicBezTo>
                          <a:pt x="-5023" y="63553"/>
                          <a:pt x="18313" y="28882"/>
                          <a:pt x="24409" y="26977"/>
                        </a:cubicBezTo>
                        <a:cubicBezTo>
                          <a:pt x="118040" y="-2931"/>
                          <a:pt x="318160" y="-42555"/>
                          <a:pt x="419982" y="122037"/>
                        </a:cubicBezTo>
                        <a:cubicBezTo>
                          <a:pt x="494754" y="242909"/>
                          <a:pt x="419697" y="470366"/>
                          <a:pt x="262534" y="539137"/>
                        </a:cubicBezTo>
                        <a:cubicBezTo>
                          <a:pt x="112801" y="604669"/>
                          <a:pt x="138328" y="108416"/>
                          <a:pt x="138328" y="108416"/>
                        </a:cubicBezTo>
                        <a:lnTo>
                          <a:pt x="978" y="65458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82">
                    <a:extLst>
                      <a:ext uri="{FF2B5EF4-FFF2-40B4-BE49-F238E27FC236}">
                        <a16:creationId xmlns:a16="http://schemas.microsoft.com/office/drawing/2014/main" id="{276F0FF7-73FA-4139-997F-F44EE9E007C3}"/>
                      </a:ext>
                    </a:extLst>
                  </p:cNvPr>
                  <p:cNvSpPr/>
                  <p:nvPr/>
                </p:nvSpPr>
                <p:spPr>
                  <a:xfrm>
                    <a:off x="6703735" y="2423942"/>
                    <a:ext cx="148507" cy="148527"/>
                  </a:xfrm>
                  <a:custGeom>
                    <a:avLst/>
                    <a:gdLst>
                      <a:gd name="connsiteX0" fmla="*/ 147978 w 148507"/>
                      <a:gd name="connsiteY0" fmla="*/ 65415 h 148527"/>
                      <a:gd name="connsiteX1" fmla="*/ 83112 w 148507"/>
                      <a:gd name="connsiteY1" fmla="*/ 147997 h 148527"/>
                      <a:gd name="connsiteX2" fmla="*/ 530 w 148507"/>
                      <a:gd name="connsiteY2" fmla="*/ 83132 h 148527"/>
                      <a:gd name="connsiteX3" fmla="*/ 65396 w 148507"/>
                      <a:gd name="connsiteY3" fmla="*/ 550 h 148527"/>
                      <a:gd name="connsiteX4" fmla="*/ 147978 w 148507"/>
                      <a:gd name="connsiteY4" fmla="*/ 65415 h 148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507" h="148527">
                        <a:moveTo>
                          <a:pt x="147978" y="65415"/>
                        </a:moveTo>
                        <a:cubicBezTo>
                          <a:pt x="152835" y="106182"/>
                          <a:pt x="123784" y="143139"/>
                          <a:pt x="83112" y="147997"/>
                        </a:cubicBezTo>
                        <a:cubicBezTo>
                          <a:pt x="42345" y="152855"/>
                          <a:pt x="5388" y="123804"/>
                          <a:pt x="530" y="83132"/>
                        </a:cubicBezTo>
                        <a:cubicBezTo>
                          <a:pt x="-4327" y="42365"/>
                          <a:pt x="24724" y="5408"/>
                          <a:pt x="65396" y="550"/>
                        </a:cubicBezTo>
                        <a:cubicBezTo>
                          <a:pt x="106068" y="-4403"/>
                          <a:pt x="143120" y="24648"/>
                          <a:pt x="147978" y="65415"/>
                        </a:cubicBezTo>
                        <a:close/>
                      </a:path>
                    </a:pathLst>
                  </a:custGeom>
                  <a:solidFill>
                    <a:srgbClr val="FFB1A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: Shape 83">
                    <a:extLst>
                      <a:ext uri="{FF2B5EF4-FFF2-40B4-BE49-F238E27FC236}">
                        <a16:creationId xmlns:a16="http://schemas.microsoft.com/office/drawing/2014/main" id="{640D773F-D5EF-4C87-91DB-1098C884850D}"/>
                      </a:ext>
                    </a:extLst>
                  </p:cNvPr>
                  <p:cNvSpPr/>
                  <p:nvPr/>
                </p:nvSpPr>
                <p:spPr>
                  <a:xfrm>
                    <a:off x="6877240" y="2589751"/>
                    <a:ext cx="207740" cy="336104"/>
                  </a:xfrm>
                  <a:custGeom>
                    <a:avLst/>
                    <a:gdLst>
                      <a:gd name="connsiteX0" fmla="*/ 0 w 207740"/>
                      <a:gd name="connsiteY0" fmla="*/ 98108 h 336104"/>
                      <a:gd name="connsiteX1" fmla="*/ 18383 w 207740"/>
                      <a:gd name="connsiteY1" fmla="*/ 258985 h 336104"/>
                      <a:gd name="connsiteX2" fmla="*/ 118491 w 207740"/>
                      <a:gd name="connsiteY2" fmla="*/ 335090 h 336104"/>
                      <a:gd name="connsiteX3" fmla="*/ 118491 w 207740"/>
                      <a:gd name="connsiteY3" fmla="*/ 335090 h 336104"/>
                      <a:gd name="connsiteX4" fmla="*/ 207740 w 207740"/>
                      <a:gd name="connsiteY4" fmla="*/ 251746 h 336104"/>
                      <a:gd name="connsiteX5" fmla="*/ 166688 w 207740"/>
                      <a:gd name="connsiteY5" fmla="*/ 0 h 336104"/>
                      <a:gd name="connsiteX6" fmla="*/ 0 w 207740"/>
                      <a:gd name="connsiteY6" fmla="*/ 98108 h 33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740" h="336104">
                        <a:moveTo>
                          <a:pt x="0" y="98108"/>
                        </a:moveTo>
                        <a:lnTo>
                          <a:pt x="18383" y="258985"/>
                        </a:lnTo>
                        <a:cubicBezTo>
                          <a:pt x="24670" y="315468"/>
                          <a:pt x="62865" y="341757"/>
                          <a:pt x="118491" y="335090"/>
                        </a:cubicBezTo>
                        <a:lnTo>
                          <a:pt x="118491" y="335090"/>
                        </a:lnTo>
                        <a:cubicBezTo>
                          <a:pt x="165926" y="329375"/>
                          <a:pt x="207550" y="299561"/>
                          <a:pt x="207740" y="251746"/>
                        </a:cubicBezTo>
                        <a:lnTo>
                          <a:pt x="166688" y="0"/>
                        </a:lnTo>
                        <a:lnTo>
                          <a:pt x="0" y="98108"/>
                        </a:lnTo>
                        <a:close/>
                      </a:path>
                    </a:pathLst>
                  </a:custGeom>
                  <a:solidFill>
                    <a:srgbClr val="FFC9B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: Shape 84">
                    <a:extLst>
                      <a:ext uri="{FF2B5EF4-FFF2-40B4-BE49-F238E27FC236}">
                        <a16:creationId xmlns:a16="http://schemas.microsoft.com/office/drawing/2014/main" id="{87A2DEDA-F832-4BAB-A7FA-BA9B176882F6}"/>
                      </a:ext>
                    </a:extLst>
                  </p:cNvPr>
                  <p:cNvSpPr/>
                  <p:nvPr/>
                </p:nvSpPr>
                <p:spPr>
                  <a:xfrm>
                    <a:off x="6875144" y="2616040"/>
                    <a:ext cx="184404" cy="171164"/>
                  </a:xfrm>
                  <a:custGeom>
                    <a:avLst/>
                    <a:gdLst>
                      <a:gd name="connsiteX0" fmla="*/ 13526 w 184404"/>
                      <a:gd name="connsiteY0" fmla="*/ 171164 h 171164"/>
                      <a:gd name="connsiteX1" fmla="*/ 184404 w 184404"/>
                      <a:gd name="connsiteY1" fmla="*/ 0 h 171164"/>
                      <a:gd name="connsiteX2" fmla="*/ 0 w 184404"/>
                      <a:gd name="connsiteY2" fmla="*/ 55340 h 171164"/>
                      <a:gd name="connsiteX3" fmla="*/ 13526 w 184404"/>
                      <a:gd name="connsiteY3" fmla="*/ 171164 h 171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4404" h="171164">
                        <a:moveTo>
                          <a:pt x="13526" y="171164"/>
                        </a:moveTo>
                        <a:cubicBezTo>
                          <a:pt x="126397" y="161353"/>
                          <a:pt x="184404" y="0"/>
                          <a:pt x="184404" y="0"/>
                        </a:cubicBezTo>
                        <a:lnTo>
                          <a:pt x="0" y="55340"/>
                        </a:lnTo>
                        <a:lnTo>
                          <a:pt x="13526" y="171164"/>
                        </a:lnTo>
                        <a:close/>
                      </a:path>
                    </a:pathLst>
                  </a:custGeom>
                  <a:solidFill>
                    <a:srgbClr val="1B172C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: Shape 85">
                    <a:extLst>
                      <a:ext uri="{FF2B5EF4-FFF2-40B4-BE49-F238E27FC236}">
                        <a16:creationId xmlns:a16="http://schemas.microsoft.com/office/drawing/2014/main" id="{90338F31-2DC9-491D-8FCC-9E3599FD9A0E}"/>
                      </a:ext>
                    </a:extLst>
                  </p:cNvPr>
                  <p:cNvSpPr/>
                  <p:nvPr/>
                </p:nvSpPr>
                <p:spPr>
                  <a:xfrm>
                    <a:off x="6727576" y="2187315"/>
                    <a:ext cx="389339" cy="524324"/>
                  </a:xfrm>
                  <a:custGeom>
                    <a:avLst/>
                    <a:gdLst>
                      <a:gd name="connsiteX0" fmla="*/ 200146 w 389339"/>
                      <a:gd name="connsiteY0" fmla="*/ 524071 h 524324"/>
                      <a:gd name="connsiteX1" fmla="*/ 200146 w 389339"/>
                      <a:gd name="connsiteY1" fmla="*/ 524071 h 524324"/>
                      <a:gd name="connsiteX2" fmla="*/ 15552 w 389339"/>
                      <a:gd name="connsiteY2" fmla="*/ 380338 h 524324"/>
                      <a:gd name="connsiteX3" fmla="*/ 693 w 389339"/>
                      <a:gd name="connsiteY3" fmla="*/ 196887 h 524324"/>
                      <a:gd name="connsiteX4" fmla="*/ 159570 w 389339"/>
                      <a:gd name="connsiteY4" fmla="*/ 1339 h 524324"/>
                      <a:gd name="connsiteX5" fmla="*/ 159570 w 389339"/>
                      <a:gd name="connsiteY5" fmla="*/ 1339 h 524324"/>
                      <a:gd name="connsiteX6" fmla="*/ 378454 w 389339"/>
                      <a:gd name="connsiteY6" fmla="*/ 157549 h 524324"/>
                      <a:gd name="connsiteX7" fmla="*/ 388741 w 389339"/>
                      <a:gd name="connsiteY7" fmla="*/ 305186 h 524324"/>
                      <a:gd name="connsiteX8" fmla="*/ 200146 w 389339"/>
                      <a:gd name="connsiteY8" fmla="*/ 524071 h 524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9339" h="524324">
                        <a:moveTo>
                          <a:pt x="200146" y="524071"/>
                        </a:moveTo>
                        <a:lnTo>
                          <a:pt x="200146" y="524071"/>
                        </a:lnTo>
                        <a:cubicBezTo>
                          <a:pt x="104801" y="529119"/>
                          <a:pt x="22314" y="458063"/>
                          <a:pt x="15552" y="380338"/>
                        </a:cubicBezTo>
                        <a:lnTo>
                          <a:pt x="693" y="196887"/>
                        </a:lnTo>
                        <a:cubicBezTo>
                          <a:pt x="-7785" y="99541"/>
                          <a:pt x="62510" y="12959"/>
                          <a:pt x="159570" y="1339"/>
                        </a:cubicBezTo>
                        <a:lnTo>
                          <a:pt x="159570" y="1339"/>
                        </a:lnTo>
                        <a:cubicBezTo>
                          <a:pt x="258915" y="-10568"/>
                          <a:pt x="366548" y="58203"/>
                          <a:pt x="378454" y="157549"/>
                        </a:cubicBezTo>
                        <a:lnTo>
                          <a:pt x="388741" y="305186"/>
                        </a:lnTo>
                        <a:cubicBezTo>
                          <a:pt x="396837" y="419391"/>
                          <a:pt x="322257" y="514736"/>
                          <a:pt x="200146" y="524071"/>
                        </a:cubicBezTo>
                        <a:close/>
                      </a:path>
                    </a:pathLst>
                  </a:custGeom>
                  <a:solidFill>
                    <a:srgbClr val="FFC9B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: Shape 86">
                    <a:extLst>
                      <a:ext uri="{FF2B5EF4-FFF2-40B4-BE49-F238E27FC236}">
                        <a16:creationId xmlns:a16="http://schemas.microsoft.com/office/drawing/2014/main" id="{B101BCEA-08CB-489E-8066-89AFE1C166AF}"/>
                      </a:ext>
                    </a:extLst>
                  </p:cNvPr>
                  <p:cNvSpPr/>
                  <p:nvPr/>
                </p:nvSpPr>
                <p:spPr>
                  <a:xfrm>
                    <a:off x="7013550" y="2301965"/>
                    <a:ext cx="182968" cy="182725"/>
                  </a:xfrm>
                  <a:custGeom>
                    <a:avLst/>
                    <a:gdLst>
                      <a:gd name="connsiteX0" fmla="*/ 14661 w 182968"/>
                      <a:gd name="connsiteY0" fmla="*/ 19277 h 182725"/>
                      <a:gd name="connsiteX1" fmla="*/ 43331 w 182968"/>
                      <a:gd name="connsiteY1" fmla="*/ 182726 h 182725"/>
                      <a:gd name="connsiteX2" fmla="*/ 182968 w 182968"/>
                      <a:gd name="connsiteY2" fmla="*/ 13943 h 182725"/>
                      <a:gd name="connsiteX3" fmla="*/ 14661 w 182968"/>
                      <a:gd name="connsiteY3" fmla="*/ 19277 h 182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2968" h="182725">
                        <a:moveTo>
                          <a:pt x="14661" y="19277"/>
                        </a:moveTo>
                        <a:cubicBezTo>
                          <a:pt x="-30583" y="86809"/>
                          <a:pt x="43331" y="182726"/>
                          <a:pt x="43331" y="182726"/>
                        </a:cubicBezTo>
                        <a:lnTo>
                          <a:pt x="182968" y="13943"/>
                        </a:lnTo>
                        <a:cubicBezTo>
                          <a:pt x="182968" y="13943"/>
                          <a:pt x="41522" y="-20728"/>
                          <a:pt x="14661" y="19277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44" name="Graphic 1">
                    <a:extLst>
                      <a:ext uri="{FF2B5EF4-FFF2-40B4-BE49-F238E27FC236}">
                        <a16:creationId xmlns:a16="http://schemas.microsoft.com/office/drawing/2014/main" id="{4BB6BE13-929B-4939-9F33-52A49F3E2935}"/>
                      </a:ext>
                    </a:extLst>
                  </p:cNvPr>
                  <p:cNvGrpSpPr/>
                  <p:nvPr/>
                </p:nvGrpSpPr>
                <p:grpSpPr>
                  <a:xfrm>
                    <a:off x="7056351" y="2401578"/>
                    <a:ext cx="148507" cy="148507"/>
                    <a:chOff x="7056351" y="2401578"/>
                    <a:chExt cx="148507" cy="148507"/>
                  </a:xfrm>
                </p:grpSpPr>
                <p:sp>
                  <p:nvSpPr>
                    <p:cNvPr id="152" name="Freeform: Shape 88">
                      <a:extLst>
                        <a:ext uri="{FF2B5EF4-FFF2-40B4-BE49-F238E27FC236}">
                          <a16:creationId xmlns:a16="http://schemas.microsoft.com/office/drawing/2014/main" id="{5FFA8CF1-9A02-4E93-9BF8-42B152ACA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56351" y="2401578"/>
                      <a:ext cx="148507" cy="148507"/>
                    </a:xfrm>
                    <a:custGeom>
                      <a:avLst/>
                      <a:gdLst>
                        <a:gd name="connsiteX0" fmla="*/ 147977 w 148507"/>
                        <a:gd name="connsiteY0" fmla="*/ 65396 h 148507"/>
                        <a:gd name="connsiteX1" fmla="*/ 83112 w 148507"/>
                        <a:gd name="connsiteY1" fmla="*/ 147977 h 148507"/>
                        <a:gd name="connsiteX2" fmla="*/ 530 w 148507"/>
                        <a:gd name="connsiteY2" fmla="*/ 83112 h 148507"/>
                        <a:gd name="connsiteX3" fmla="*/ 65396 w 148507"/>
                        <a:gd name="connsiteY3" fmla="*/ 530 h 148507"/>
                        <a:gd name="connsiteX4" fmla="*/ 147977 w 148507"/>
                        <a:gd name="connsiteY4" fmla="*/ 65396 h 1485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8507" h="148507">
                          <a:moveTo>
                            <a:pt x="147977" y="65396"/>
                          </a:moveTo>
                          <a:cubicBezTo>
                            <a:pt x="152835" y="106163"/>
                            <a:pt x="123784" y="143120"/>
                            <a:pt x="83112" y="147977"/>
                          </a:cubicBezTo>
                          <a:cubicBezTo>
                            <a:pt x="42345" y="152835"/>
                            <a:pt x="5388" y="123784"/>
                            <a:pt x="530" y="83112"/>
                          </a:cubicBezTo>
                          <a:cubicBezTo>
                            <a:pt x="-4327" y="42345"/>
                            <a:pt x="24724" y="5388"/>
                            <a:pt x="65396" y="530"/>
                          </a:cubicBezTo>
                          <a:cubicBezTo>
                            <a:pt x="106163" y="-4327"/>
                            <a:pt x="143120" y="24724"/>
                            <a:pt x="147977" y="65396"/>
                          </a:cubicBezTo>
                          <a:close/>
                        </a:path>
                      </a:pathLst>
                    </a:custGeom>
                    <a:solidFill>
                      <a:srgbClr val="FFC9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Freeform: Shape 89">
                      <a:extLst>
                        <a:ext uri="{FF2B5EF4-FFF2-40B4-BE49-F238E27FC236}">
                          <a16:creationId xmlns:a16="http://schemas.microsoft.com/office/drawing/2014/main" id="{95D8CEDA-238D-418F-B90F-9109879A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7212" y="2449662"/>
                      <a:ext cx="45966" cy="51220"/>
                    </a:xfrm>
                    <a:custGeom>
                      <a:avLst/>
                      <a:gdLst>
                        <a:gd name="connsiteX0" fmla="*/ 247 w 45966"/>
                        <a:gd name="connsiteY0" fmla="*/ 51221 h 51220"/>
                        <a:gd name="connsiteX1" fmla="*/ 45967 w 45966"/>
                        <a:gd name="connsiteY1" fmla="*/ 71 h 51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5966" h="51220">
                          <a:moveTo>
                            <a:pt x="247" y="51221"/>
                          </a:moveTo>
                          <a:cubicBezTo>
                            <a:pt x="247" y="51221"/>
                            <a:pt x="-6135" y="-2215"/>
                            <a:pt x="45967" y="71"/>
                          </a:cubicBezTo>
                        </a:path>
                      </a:pathLst>
                    </a:custGeom>
                    <a:noFill/>
                    <a:ln w="5354" cap="rnd">
                      <a:solidFill>
                        <a:srgbClr val="1B172C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5" name="Graphic 1">
                    <a:extLst>
                      <a:ext uri="{FF2B5EF4-FFF2-40B4-BE49-F238E27FC236}">
                        <a16:creationId xmlns:a16="http://schemas.microsoft.com/office/drawing/2014/main" id="{0FF62B62-3312-4CB5-91E0-A0C53CEC1B4B}"/>
                      </a:ext>
                    </a:extLst>
                  </p:cNvPr>
                  <p:cNvGrpSpPr/>
                  <p:nvPr/>
                </p:nvGrpSpPr>
                <p:grpSpPr>
                  <a:xfrm>
                    <a:off x="6742558" y="2406142"/>
                    <a:ext cx="242155" cy="195244"/>
                    <a:chOff x="6742558" y="2406142"/>
                    <a:chExt cx="242155" cy="195244"/>
                  </a:xfrm>
                </p:grpSpPr>
                <p:sp>
                  <p:nvSpPr>
                    <p:cNvPr id="146" name="Freeform: Shape 91">
                      <a:extLst>
                        <a:ext uri="{FF2B5EF4-FFF2-40B4-BE49-F238E27FC236}">
                          <a16:creationId xmlns:a16="http://schemas.microsoft.com/office/drawing/2014/main" id="{825DD851-820F-4A4E-ABA3-87DC173C35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187" y="2539936"/>
                      <a:ext cx="21621" cy="21812"/>
                    </a:xfrm>
                    <a:custGeom>
                      <a:avLst/>
                      <a:gdLst>
                        <a:gd name="connsiteX0" fmla="*/ 1429 w 21621"/>
                        <a:gd name="connsiteY0" fmla="*/ 0 h 21812"/>
                        <a:gd name="connsiteX1" fmla="*/ 0 w 21621"/>
                        <a:gd name="connsiteY1" fmla="*/ 21812 h 21812"/>
                        <a:gd name="connsiteX2" fmla="*/ 21622 w 21621"/>
                        <a:gd name="connsiteY2" fmla="*/ 21812 h 21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1621" h="21812">
                          <a:moveTo>
                            <a:pt x="1429" y="0"/>
                          </a:moveTo>
                          <a:lnTo>
                            <a:pt x="0" y="21812"/>
                          </a:lnTo>
                          <a:lnTo>
                            <a:pt x="21622" y="21812"/>
                          </a:lnTo>
                        </a:path>
                      </a:pathLst>
                    </a:custGeom>
                    <a:noFill/>
                    <a:ln w="5354" cap="rnd">
                      <a:solidFill>
                        <a:srgbClr val="1B172C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7" name="Freeform: Shape 92">
                      <a:extLst>
                        <a:ext uri="{FF2B5EF4-FFF2-40B4-BE49-F238E27FC236}">
                          <a16:creationId xmlns:a16="http://schemas.microsoft.com/office/drawing/2014/main" id="{D8F7BEA7-92D2-4726-B3BE-ABA8E8445E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9814" y="2406142"/>
                      <a:ext cx="84899" cy="21757"/>
                    </a:xfrm>
                    <a:custGeom>
                      <a:avLst/>
                      <a:gdLst>
                        <a:gd name="connsiteX0" fmla="*/ 41148 w 84899"/>
                        <a:gd name="connsiteY0" fmla="*/ 63 h 21757"/>
                        <a:gd name="connsiteX1" fmla="*/ 1 w 84899"/>
                        <a:gd name="connsiteY1" fmla="*/ 11683 h 21757"/>
                        <a:gd name="connsiteX2" fmla="*/ 36481 w 84899"/>
                        <a:gd name="connsiteY2" fmla="*/ 21589 h 21757"/>
                        <a:gd name="connsiteX3" fmla="*/ 84678 w 84899"/>
                        <a:gd name="connsiteY3" fmla="*/ 11588 h 21757"/>
                        <a:gd name="connsiteX4" fmla="*/ 41148 w 84899"/>
                        <a:gd name="connsiteY4" fmla="*/ 63 h 217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4899" h="21757">
                          <a:moveTo>
                            <a:pt x="41148" y="63"/>
                          </a:moveTo>
                          <a:cubicBezTo>
                            <a:pt x="41148" y="63"/>
                            <a:pt x="-190" y="-1557"/>
                            <a:pt x="1" y="11683"/>
                          </a:cubicBezTo>
                          <a:cubicBezTo>
                            <a:pt x="1" y="11683"/>
                            <a:pt x="381" y="20637"/>
                            <a:pt x="36481" y="21589"/>
                          </a:cubicBezTo>
                          <a:cubicBezTo>
                            <a:pt x="72486" y="22446"/>
                            <a:pt x="81820" y="20160"/>
                            <a:pt x="84678" y="11588"/>
                          </a:cubicBezTo>
                          <a:cubicBezTo>
                            <a:pt x="87630" y="3111"/>
                            <a:pt x="60484" y="-318"/>
                            <a:pt x="41148" y="63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" name="Freeform: Shape 93">
                      <a:extLst>
                        <a:ext uri="{FF2B5EF4-FFF2-40B4-BE49-F238E27FC236}">
                          <a16:creationId xmlns:a16="http://schemas.microsoft.com/office/drawing/2014/main" id="{29A2CAEA-794B-49DD-9B6F-29074C853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2558" y="2411141"/>
                      <a:ext cx="70797" cy="21309"/>
                    </a:xfrm>
                    <a:custGeom>
                      <a:avLst/>
                      <a:gdLst>
                        <a:gd name="connsiteX0" fmla="*/ 33527 w 70797"/>
                        <a:gd name="connsiteY0" fmla="*/ 493 h 21309"/>
                        <a:gd name="connsiteX1" fmla="*/ 70770 w 70797"/>
                        <a:gd name="connsiteY1" fmla="*/ 9256 h 21309"/>
                        <a:gd name="connsiteX2" fmla="*/ 43052 w 70797"/>
                        <a:gd name="connsiteY2" fmla="*/ 20305 h 21309"/>
                        <a:gd name="connsiteX3" fmla="*/ 380 w 70797"/>
                        <a:gd name="connsiteY3" fmla="*/ 13447 h 21309"/>
                        <a:gd name="connsiteX4" fmla="*/ 33527 w 70797"/>
                        <a:gd name="connsiteY4" fmla="*/ 493 h 21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0797" h="21309">
                          <a:moveTo>
                            <a:pt x="33527" y="493"/>
                          </a:moveTo>
                          <a:cubicBezTo>
                            <a:pt x="33527" y="493"/>
                            <a:pt x="67436" y="-3127"/>
                            <a:pt x="70770" y="9256"/>
                          </a:cubicBezTo>
                          <a:cubicBezTo>
                            <a:pt x="70770" y="9256"/>
                            <a:pt x="72770" y="17638"/>
                            <a:pt x="43052" y="20305"/>
                          </a:cubicBezTo>
                          <a:cubicBezTo>
                            <a:pt x="13334" y="22972"/>
                            <a:pt x="3523" y="20209"/>
                            <a:pt x="380" y="13447"/>
                          </a:cubicBezTo>
                          <a:cubicBezTo>
                            <a:pt x="-3049" y="5827"/>
                            <a:pt x="17430" y="1064"/>
                            <a:pt x="33527" y="493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9" name="Freeform: Shape 94">
                      <a:extLst>
                        <a:ext uri="{FF2B5EF4-FFF2-40B4-BE49-F238E27FC236}">
                          <a16:creationId xmlns:a16="http://schemas.microsoft.com/office/drawing/2014/main" id="{FEC6C339-D386-452C-B6B4-F218E1759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2672" y="2480940"/>
                      <a:ext cx="52577" cy="11942"/>
                    </a:xfrm>
                    <a:custGeom>
                      <a:avLst/>
                      <a:gdLst>
                        <a:gd name="connsiteX0" fmla="*/ 0 w 52577"/>
                        <a:gd name="connsiteY0" fmla="*/ 11942 h 11942"/>
                        <a:gd name="connsiteX1" fmla="*/ 52578 w 52577"/>
                        <a:gd name="connsiteY1" fmla="*/ 11085 h 119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2577" h="11942">
                          <a:moveTo>
                            <a:pt x="0" y="11942"/>
                          </a:moveTo>
                          <a:cubicBezTo>
                            <a:pt x="0" y="11942"/>
                            <a:pt x="18383" y="-14347"/>
                            <a:pt x="52578" y="11085"/>
                          </a:cubicBezTo>
                        </a:path>
                      </a:pathLst>
                    </a:custGeom>
                    <a:noFill/>
                    <a:ln w="6716" cap="rnd">
                      <a:solidFill>
                        <a:srgbClr val="1B172C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0" name="Freeform: Shape 95">
                      <a:extLst>
                        <a:ext uri="{FF2B5EF4-FFF2-40B4-BE49-F238E27FC236}">
                          <a16:creationId xmlns:a16="http://schemas.microsoft.com/office/drawing/2014/main" id="{7DA55DCC-2BFE-4808-B03D-8925F846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1416" y="2486091"/>
                      <a:ext cx="39243" cy="12124"/>
                    </a:xfrm>
                    <a:custGeom>
                      <a:avLst/>
                      <a:gdLst>
                        <a:gd name="connsiteX0" fmla="*/ 0 w 39243"/>
                        <a:gd name="connsiteY0" fmla="*/ 12125 h 12124"/>
                        <a:gd name="connsiteX1" fmla="*/ 39243 w 39243"/>
                        <a:gd name="connsiteY1" fmla="*/ 10410 h 12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9243" h="12124">
                          <a:moveTo>
                            <a:pt x="0" y="12125"/>
                          </a:moveTo>
                          <a:cubicBezTo>
                            <a:pt x="0" y="12125"/>
                            <a:pt x="16383" y="-13974"/>
                            <a:pt x="39243" y="10410"/>
                          </a:cubicBezTo>
                        </a:path>
                      </a:pathLst>
                    </a:custGeom>
                    <a:noFill/>
                    <a:ln w="6716" cap="rnd">
                      <a:solidFill>
                        <a:srgbClr val="1B172C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" name="Freeform: Shape 96">
                      <a:extLst>
                        <a:ext uri="{FF2B5EF4-FFF2-40B4-BE49-F238E27FC236}">
                          <a16:creationId xmlns:a16="http://schemas.microsoft.com/office/drawing/2014/main" id="{6C032F7A-E1A8-4216-8E7B-466D418151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67906" y="2578988"/>
                      <a:ext cx="51053" cy="22398"/>
                    </a:xfrm>
                    <a:custGeom>
                      <a:avLst/>
                      <a:gdLst>
                        <a:gd name="connsiteX0" fmla="*/ 0 w 51053"/>
                        <a:gd name="connsiteY0" fmla="*/ 21717 h 22398"/>
                        <a:gd name="connsiteX1" fmla="*/ 51054 w 51053"/>
                        <a:gd name="connsiteY1" fmla="*/ 0 h 223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1053" h="22398">
                          <a:moveTo>
                            <a:pt x="0" y="21717"/>
                          </a:moveTo>
                          <a:cubicBezTo>
                            <a:pt x="0" y="21717"/>
                            <a:pt x="28194" y="28384"/>
                            <a:pt x="51054" y="0"/>
                          </a:cubicBezTo>
                        </a:path>
                      </a:pathLst>
                    </a:custGeom>
                    <a:noFill/>
                    <a:ln w="6716" cap="rnd">
                      <a:solidFill>
                        <a:srgbClr val="1B172C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36" name="Freeform: Shape 97">
                  <a:extLst>
                    <a:ext uri="{FF2B5EF4-FFF2-40B4-BE49-F238E27FC236}">
                      <a16:creationId xmlns:a16="http://schemas.microsoft.com/office/drawing/2014/main" id="{C3F5B84D-C554-4869-9B50-420E859B6EBD}"/>
                    </a:ext>
                  </a:extLst>
                </p:cNvPr>
                <p:cNvSpPr/>
                <p:nvPr/>
              </p:nvSpPr>
              <p:spPr>
                <a:xfrm>
                  <a:off x="6669742" y="2137074"/>
                  <a:ext cx="470247" cy="224915"/>
                </a:xfrm>
                <a:custGeom>
                  <a:avLst/>
                  <a:gdLst>
                    <a:gd name="connsiteX0" fmla="*/ 167112 w 470247"/>
                    <a:gd name="connsiteY0" fmla="*/ 5859 h 224915"/>
                    <a:gd name="connsiteX1" fmla="*/ 5758 w 470247"/>
                    <a:gd name="connsiteY1" fmla="*/ 155878 h 224915"/>
                    <a:gd name="connsiteX2" fmla="*/ 436383 w 470247"/>
                    <a:gd name="connsiteY2" fmla="*/ 207694 h 224915"/>
                    <a:gd name="connsiteX3" fmla="*/ 415238 w 470247"/>
                    <a:gd name="connsiteY3" fmla="*/ 60819 h 224915"/>
                    <a:gd name="connsiteX4" fmla="*/ 167112 w 470247"/>
                    <a:gd name="connsiteY4" fmla="*/ 5859 h 224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247" h="224915">
                      <a:moveTo>
                        <a:pt x="167112" y="5859"/>
                      </a:moveTo>
                      <a:cubicBezTo>
                        <a:pt x="167112" y="5859"/>
                        <a:pt x="-36438" y="79297"/>
                        <a:pt x="5758" y="155878"/>
                      </a:cubicBezTo>
                      <a:cubicBezTo>
                        <a:pt x="37000" y="212647"/>
                        <a:pt x="241788" y="247794"/>
                        <a:pt x="436383" y="207694"/>
                      </a:cubicBezTo>
                      <a:cubicBezTo>
                        <a:pt x="436383" y="207694"/>
                        <a:pt x="525156" y="135590"/>
                        <a:pt x="415238" y="60819"/>
                      </a:cubicBezTo>
                      <a:cubicBezTo>
                        <a:pt x="415238" y="60914"/>
                        <a:pt x="356183" y="-22430"/>
                        <a:pt x="167112" y="585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98">
                  <a:extLst>
                    <a:ext uri="{FF2B5EF4-FFF2-40B4-BE49-F238E27FC236}">
                      <a16:creationId xmlns:a16="http://schemas.microsoft.com/office/drawing/2014/main" id="{0D31D62A-D02A-4B03-95C3-5E6B0D4F9974}"/>
                    </a:ext>
                  </a:extLst>
                </p:cNvPr>
                <p:cNvSpPr/>
                <p:nvPr/>
              </p:nvSpPr>
              <p:spPr>
                <a:xfrm>
                  <a:off x="6839521" y="2811240"/>
                  <a:ext cx="331089" cy="127918"/>
                </a:xfrm>
                <a:custGeom>
                  <a:avLst/>
                  <a:gdLst>
                    <a:gd name="connsiteX0" fmla="*/ 0 w 331089"/>
                    <a:gd name="connsiteY0" fmla="*/ 50165 h 127918"/>
                    <a:gd name="connsiteX1" fmla="*/ 143542 w 331089"/>
                    <a:gd name="connsiteY1" fmla="*/ 920 h 127918"/>
                    <a:gd name="connsiteX2" fmla="*/ 331089 w 331089"/>
                    <a:gd name="connsiteY2" fmla="*/ 14922 h 127918"/>
                    <a:gd name="connsiteX3" fmla="*/ 153638 w 331089"/>
                    <a:gd name="connsiteY3" fmla="*/ 125698 h 127918"/>
                    <a:gd name="connsiteX4" fmla="*/ 52673 w 331089"/>
                    <a:gd name="connsiteY4" fmla="*/ 119507 h 127918"/>
                    <a:gd name="connsiteX5" fmla="*/ 0 w 331089"/>
                    <a:gd name="connsiteY5" fmla="*/ 50165 h 127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1089" h="127918">
                      <a:moveTo>
                        <a:pt x="0" y="50165"/>
                      </a:moveTo>
                      <a:cubicBezTo>
                        <a:pt x="0" y="50165"/>
                        <a:pt x="58103" y="12636"/>
                        <a:pt x="143542" y="920"/>
                      </a:cubicBezTo>
                      <a:cubicBezTo>
                        <a:pt x="143542" y="920"/>
                        <a:pt x="245650" y="-5366"/>
                        <a:pt x="331089" y="14922"/>
                      </a:cubicBezTo>
                      <a:cubicBezTo>
                        <a:pt x="331089" y="14922"/>
                        <a:pt x="325469" y="105695"/>
                        <a:pt x="153638" y="125698"/>
                      </a:cubicBezTo>
                      <a:cubicBezTo>
                        <a:pt x="119825" y="129603"/>
                        <a:pt x="85439" y="128841"/>
                        <a:pt x="52673" y="119507"/>
                      </a:cubicBezTo>
                      <a:cubicBezTo>
                        <a:pt x="19907" y="110172"/>
                        <a:pt x="12097" y="87407"/>
                        <a:pt x="0" y="50165"/>
                      </a:cubicBezTo>
                      <a:close/>
                    </a:path>
                  </a:pathLst>
                </a:custGeom>
                <a:solidFill>
                  <a:srgbClr val="FFC9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95" name="Graphic 1">
            <a:extLst>
              <a:ext uri="{FF2B5EF4-FFF2-40B4-BE49-F238E27FC236}">
                <a16:creationId xmlns:a16="http://schemas.microsoft.com/office/drawing/2014/main" id="{869B25E0-6DE2-4BA9-9B41-986398DB0F58}"/>
              </a:ext>
            </a:extLst>
          </p:cNvPr>
          <p:cNvGrpSpPr/>
          <p:nvPr/>
        </p:nvGrpSpPr>
        <p:grpSpPr>
          <a:xfrm>
            <a:off x="6905534" y="2863877"/>
            <a:ext cx="4572000" cy="2269331"/>
            <a:chOff x="3983976" y="3059334"/>
            <a:chExt cx="4572000" cy="2269331"/>
          </a:xfrm>
        </p:grpSpPr>
        <p:grpSp>
          <p:nvGrpSpPr>
            <p:cNvPr id="196" name="Graphic 1">
              <a:extLst>
                <a:ext uri="{FF2B5EF4-FFF2-40B4-BE49-F238E27FC236}">
                  <a16:creationId xmlns:a16="http://schemas.microsoft.com/office/drawing/2014/main" id="{E1A9B3CF-4E78-4501-9B7E-C2D08AD75924}"/>
                </a:ext>
              </a:extLst>
            </p:cNvPr>
            <p:cNvGrpSpPr/>
            <p:nvPr/>
          </p:nvGrpSpPr>
          <p:grpSpPr>
            <a:xfrm>
              <a:off x="4658917" y="3059334"/>
              <a:ext cx="1638536" cy="709231"/>
              <a:chOff x="4658917" y="3059334"/>
              <a:chExt cx="1638536" cy="709231"/>
            </a:xfrm>
          </p:grpSpPr>
          <p:sp>
            <p:nvSpPr>
              <p:cNvPr id="202" name="Freeform: Shape 101">
                <a:extLst>
                  <a:ext uri="{FF2B5EF4-FFF2-40B4-BE49-F238E27FC236}">
                    <a16:creationId xmlns:a16="http://schemas.microsoft.com/office/drawing/2014/main" id="{4CDDDDFC-C63E-4153-90DD-72A9EFF0DCD2}"/>
                  </a:ext>
                </a:extLst>
              </p:cNvPr>
              <p:cNvSpPr/>
              <p:nvPr/>
            </p:nvSpPr>
            <p:spPr>
              <a:xfrm>
                <a:off x="5681376" y="3702748"/>
                <a:ext cx="616077" cy="65817"/>
              </a:xfrm>
              <a:custGeom>
                <a:avLst/>
                <a:gdLst>
                  <a:gd name="connsiteX0" fmla="*/ 583216 w 616077"/>
                  <a:gd name="connsiteY0" fmla="*/ 65818 h 65817"/>
                  <a:gd name="connsiteX1" fmla="*/ 0 w 616077"/>
                  <a:gd name="connsiteY1" fmla="*/ 65818 h 65817"/>
                  <a:gd name="connsiteX2" fmla="*/ 0 w 616077"/>
                  <a:gd name="connsiteY2" fmla="*/ 0 h 65817"/>
                  <a:gd name="connsiteX3" fmla="*/ 583216 w 616077"/>
                  <a:gd name="connsiteY3" fmla="*/ 0 h 65817"/>
                  <a:gd name="connsiteX4" fmla="*/ 616077 w 616077"/>
                  <a:gd name="connsiteY4" fmla="*/ 32861 h 65817"/>
                  <a:gd name="connsiteX5" fmla="*/ 616077 w 616077"/>
                  <a:gd name="connsiteY5" fmla="*/ 32861 h 65817"/>
                  <a:gd name="connsiteX6" fmla="*/ 583216 w 616077"/>
                  <a:gd name="connsiteY6" fmla="*/ 65818 h 6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6077" h="65817">
                    <a:moveTo>
                      <a:pt x="583216" y="65818"/>
                    </a:moveTo>
                    <a:lnTo>
                      <a:pt x="0" y="65818"/>
                    </a:lnTo>
                    <a:lnTo>
                      <a:pt x="0" y="0"/>
                    </a:lnTo>
                    <a:lnTo>
                      <a:pt x="583216" y="0"/>
                    </a:lnTo>
                    <a:cubicBezTo>
                      <a:pt x="601408" y="0"/>
                      <a:pt x="616077" y="14764"/>
                      <a:pt x="616077" y="32861"/>
                    </a:cubicBezTo>
                    <a:lnTo>
                      <a:pt x="616077" y="32861"/>
                    </a:lnTo>
                    <a:cubicBezTo>
                      <a:pt x="616172" y="51054"/>
                      <a:pt x="601408" y="65818"/>
                      <a:pt x="583216" y="65818"/>
                    </a:cubicBezTo>
                    <a:close/>
                  </a:path>
                </a:pathLst>
              </a:custGeom>
              <a:solidFill>
                <a:srgbClr val="0614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3" name="Graphic 1">
                <a:extLst>
                  <a:ext uri="{FF2B5EF4-FFF2-40B4-BE49-F238E27FC236}">
                    <a16:creationId xmlns:a16="http://schemas.microsoft.com/office/drawing/2014/main" id="{6A5520C3-7B0D-40F9-8988-280F5816497C}"/>
                  </a:ext>
                </a:extLst>
              </p:cNvPr>
              <p:cNvGrpSpPr/>
              <p:nvPr/>
            </p:nvGrpSpPr>
            <p:grpSpPr>
              <a:xfrm>
                <a:off x="4658917" y="3059334"/>
                <a:ext cx="1099230" cy="709231"/>
                <a:chOff x="4658917" y="3059334"/>
                <a:chExt cx="1099230" cy="709231"/>
              </a:xfrm>
            </p:grpSpPr>
            <p:sp>
              <p:nvSpPr>
                <p:cNvPr id="204" name="Freeform: Shape 103">
                  <a:extLst>
                    <a:ext uri="{FF2B5EF4-FFF2-40B4-BE49-F238E27FC236}">
                      <a16:creationId xmlns:a16="http://schemas.microsoft.com/office/drawing/2014/main" id="{A5856984-0F49-442D-A11D-24203ED7CE59}"/>
                    </a:ext>
                  </a:extLst>
                </p:cNvPr>
                <p:cNvSpPr/>
                <p:nvPr/>
              </p:nvSpPr>
              <p:spPr>
                <a:xfrm>
                  <a:off x="4658917" y="3059334"/>
                  <a:ext cx="1099230" cy="709231"/>
                </a:xfrm>
                <a:custGeom>
                  <a:avLst/>
                  <a:gdLst>
                    <a:gd name="connsiteX0" fmla="*/ 1099231 w 1099230"/>
                    <a:gd name="connsiteY0" fmla="*/ 709231 h 709231"/>
                    <a:gd name="connsiteX1" fmla="*/ 261983 w 1099230"/>
                    <a:gd name="connsiteY1" fmla="*/ 709231 h 709231"/>
                    <a:gd name="connsiteX2" fmla="*/ 166447 w 1099230"/>
                    <a:gd name="connsiteY2" fmla="*/ 636651 h 709231"/>
                    <a:gd name="connsiteX3" fmla="*/ 1284 w 1099230"/>
                    <a:gd name="connsiteY3" fmla="*/ 43339 h 709231"/>
                    <a:gd name="connsiteX4" fmla="*/ 34145 w 1099230"/>
                    <a:gd name="connsiteY4" fmla="*/ 0 h 709231"/>
                    <a:gd name="connsiteX5" fmla="*/ 881299 w 1099230"/>
                    <a:gd name="connsiteY5" fmla="*/ 0 h 709231"/>
                    <a:gd name="connsiteX6" fmla="*/ 920732 w 1099230"/>
                    <a:gd name="connsiteY6" fmla="*/ 30385 h 709231"/>
                    <a:gd name="connsiteX7" fmla="*/ 1099231 w 1099230"/>
                    <a:gd name="connsiteY7" fmla="*/ 709231 h 709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99230" h="709231">
                      <a:moveTo>
                        <a:pt x="1099231" y="709231"/>
                      </a:moveTo>
                      <a:lnTo>
                        <a:pt x="261983" y="709231"/>
                      </a:lnTo>
                      <a:cubicBezTo>
                        <a:pt x="217501" y="709231"/>
                        <a:pt x="178449" y="679609"/>
                        <a:pt x="166447" y="636651"/>
                      </a:cubicBezTo>
                      <a:lnTo>
                        <a:pt x="1284" y="43339"/>
                      </a:lnTo>
                      <a:cubicBezTo>
                        <a:pt x="-4812" y="21526"/>
                        <a:pt x="11571" y="0"/>
                        <a:pt x="34145" y="0"/>
                      </a:cubicBezTo>
                      <a:lnTo>
                        <a:pt x="881299" y="0"/>
                      </a:lnTo>
                      <a:cubicBezTo>
                        <a:pt x="899777" y="0"/>
                        <a:pt x="915970" y="12478"/>
                        <a:pt x="920732" y="30385"/>
                      </a:cubicBezTo>
                      <a:lnTo>
                        <a:pt x="1099231" y="709231"/>
                      </a:lnTo>
                      <a:close/>
                    </a:path>
                  </a:pathLst>
                </a:custGeom>
                <a:solidFill>
                  <a:srgbClr val="1C2E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" name="Freeform: Shape 104">
                  <a:extLst>
                    <a:ext uri="{FF2B5EF4-FFF2-40B4-BE49-F238E27FC236}">
                      <a16:creationId xmlns:a16="http://schemas.microsoft.com/office/drawing/2014/main" id="{FDAAC5A7-F3AD-4CF2-BAC7-D0D18DD45A5C}"/>
                    </a:ext>
                  </a:extLst>
                </p:cNvPr>
                <p:cNvSpPr/>
                <p:nvPr/>
              </p:nvSpPr>
              <p:spPr>
                <a:xfrm>
                  <a:off x="5092445" y="3354513"/>
                  <a:ext cx="146304" cy="146304"/>
                </a:xfrm>
                <a:custGeom>
                  <a:avLst/>
                  <a:gdLst>
                    <a:gd name="connsiteX0" fmla="*/ 146304 w 146304"/>
                    <a:gd name="connsiteY0" fmla="*/ 73152 h 146304"/>
                    <a:gd name="connsiteX1" fmla="*/ 73152 w 146304"/>
                    <a:gd name="connsiteY1" fmla="*/ 146304 h 146304"/>
                    <a:gd name="connsiteX2" fmla="*/ 0 w 146304"/>
                    <a:gd name="connsiteY2" fmla="*/ 73152 h 146304"/>
                    <a:gd name="connsiteX3" fmla="*/ 73152 w 146304"/>
                    <a:gd name="connsiteY3" fmla="*/ 0 h 146304"/>
                    <a:gd name="connsiteX4" fmla="*/ 146304 w 146304"/>
                    <a:gd name="connsiteY4" fmla="*/ 73152 h 146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304" h="146304">
                      <a:moveTo>
                        <a:pt x="146304" y="73152"/>
                      </a:moveTo>
                      <a:cubicBezTo>
                        <a:pt x="146304" y="113538"/>
                        <a:pt x="113538" y="146304"/>
                        <a:pt x="73152" y="146304"/>
                      </a:cubicBezTo>
                      <a:cubicBezTo>
                        <a:pt x="32766" y="146304"/>
                        <a:pt x="0" y="113538"/>
                        <a:pt x="0" y="73152"/>
                      </a:cubicBezTo>
                      <a:cubicBezTo>
                        <a:pt x="0" y="32766"/>
                        <a:pt x="32766" y="0"/>
                        <a:pt x="73152" y="0"/>
                      </a:cubicBezTo>
                      <a:cubicBezTo>
                        <a:pt x="113633" y="0"/>
                        <a:pt x="146304" y="32766"/>
                        <a:pt x="146304" y="731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8" name="Graphic 1">
              <a:extLst>
                <a:ext uri="{FF2B5EF4-FFF2-40B4-BE49-F238E27FC236}">
                  <a16:creationId xmlns:a16="http://schemas.microsoft.com/office/drawing/2014/main" id="{782850C9-07BC-4564-8CDA-7032F1CF3653}"/>
                </a:ext>
              </a:extLst>
            </p:cNvPr>
            <p:cNvGrpSpPr/>
            <p:nvPr/>
          </p:nvGrpSpPr>
          <p:grpSpPr>
            <a:xfrm>
              <a:off x="4266914" y="3768565"/>
              <a:ext cx="2487739" cy="1550574"/>
              <a:chOff x="4266914" y="3768565"/>
              <a:chExt cx="2487739" cy="1550574"/>
            </a:xfrm>
            <a:solidFill>
              <a:srgbClr val="FFFFFF"/>
            </a:solidFill>
          </p:grpSpPr>
          <p:sp>
            <p:nvSpPr>
              <p:cNvPr id="200" name="Freeform: Shape 106">
                <a:extLst>
                  <a:ext uri="{FF2B5EF4-FFF2-40B4-BE49-F238E27FC236}">
                    <a16:creationId xmlns:a16="http://schemas.microsoft.com/office/drawing/2014/main" id="{705855B9-B9CC-4BD3-9E88-2F6EA9E269F1}"/>
                  </a:ext>
                </a:extLst>
              </p:cNvPr>
              <p:cNvSpPr/>
              <p:nvPr/>
            </p:nvSpPr>
            <p:spPr>
              <a:xfrm>
                <a:off x="5541835" y="3846670"/>
                <a:ext cx="9525" cy="1472469"/>
              </a:xfrm>
              <a:custGeom>
                <a:avLst/>
                <a:gdLst>
                  <a:gd name="connsiteX0" fmla="*/ 0 w 9525"/>
                  <a:gd name="connsiteY0" fmla="*/ 0 h 1472469"/>
                  <a:gd name="connsiteX1" fmla="*/ 0 w 9525"/>
                  <a:gd name="connsiteY1" fmla="*/ 1472470 h 147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472469">
                    <a:moveTo>
                      <a:pt x="0" y="0"/>
                    </a:moveTo>
                    <a:lnTo>
                      <a:pt x="0" y="1472470"/>
                    </a:lnTo>
                  </a:path>
                </a:pathLst>
              </a:custGeom>
              <a:ln w="10921" cap="flat">
                <a:solidFill>
                  <a:srgbClr val="5538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107">
                <a:extLst>
                  <a:ext uri="{FF2B5EF4-FFF2-40B4-BE49-F238E27FC236}">
                    <a16:creationId xmlns:a16="http://schemas.microsoft.com/office/drawing/2014/main" id="{5948BF25-E9CE-4452-A30E-483C3BB57C71}"/>
                  </a:ext>
                </a:extLst>
              </p:cNvPr>
              <p:cNvSpPr/>
              <p:nvPr/>
            </p:nvSpPr>
            <p:spPr>
              <a:xfrm>
                <a:off x="4266914" y="3768565"/>
                <a:ext cx="2487739" cy="156210"/>
              </a:xfrm>
              <a:custGeom>
                <a:avLst/>
                <a:gdLst>
                  <a:gd name="connsiteX0" fmla="*/ 0 w 2487739"/>
                  <a:gd name="connsiteY0" fmla="*/ 0 h 156210"/>
                  <a:gd name="connsiteX1" fmla="*/ 2487740 w 2487739"/>
                  <a:gd name="connsiteY1" fmla="*/ 0 h 156210"/>
                  <a:gd name="connsiteX2" fmla="*/ 2487740 w 2487739"/>
                  <a:gd name="connsiteY2" fmla="*/ 156210 h 156210"/>
                  <a:gd name="connsiteX3" fmla="*/ 0 w 2487739"/>
                  <a:gd name="connsiteY3" fmla="*/ 156210 h 15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739" h="156210">
                    <a:moveTo>
                      <a:pt x="0" y="0"/>
                    </a:moveTo>
                    <a:lnTo>
                      <a:pt x="2487740" y="0"/>
                    </a:lnTo>
                    <a:lnTo>
                      <a:pt x="2487740" y="156210"/>
                    </a:lnTo>
                    <a:lnTo>
                      <a:pt x="0" y="15621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9" name="Freeform: Shape 108">
              <a:extLst>
                <a:ext uri="{FF2B5EF4-FFF2-40B4-BE49-F238E27FC236}">
                  <a16:creationId xmlns:a16="http://schemas.microsoft.com/office/drawing/2014/main" id="{9A0FD038-1843-4C0E-970A-24ADA1C3BDE0}"/>
                </a:ext>
              </a:extLst>
            </p:cNvPr>
            <p:cNvSpPr/>
            <p:nvPr/>
          </p:nvSpPr>
          <p:spPr>
            <a:xfrm>
              <a:off x="3983976" y="5319140"/>
              <a:ext cx="4572000" cy="9525"/>
            </a:xfrm>
            <a:custGeom>
              <a:avLst/>
              <a:gdLst>
                <a:gd name="connsiteX0" fmla="*/ 5594033 w 5594032"/>
                <a:gd name="connsiteY0" fmla="*/ 0 h 9525"/>
                <a:gd name="connsiteX1" fmla="*/ 0 w 559403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94032" h="9525">
                  <a:moveTo>
                    <a:pt x="5594033" y="0"/>
                  </a:moveTo>
                  <a:lnTo>
                    <a:pt x="0" y="0"/>
                  </a:lnTo>
                </a:path>
              </a:pathLst>
            </a:custGeom>
            <a:ln w="10921" cap="flat">
              <a:solidFill>
                <a:srgbClr val="55382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133">
            <a:extLst>
              <a:ext uri="{FF2B5EF4-FFF2-40B4-BE49-F238E27FC236}">
                <a16:creationId xmlns:a16="http://schemas.microsoft.com/office/drawing/2014/main" id="{0CB216F7-0CAB-C6D7-FDDE-E95E2EDEBFD5}"/>
              </a:ext>
            </a:extLst>
          </p:cNvPr>
          <p:cNvSpPr/>
          <p:nvPr/>
        </p:nvSpPr>
        <p:spPr>
          <a:xfrm>
            <a:off x="972983" y="2313456"/>
            <a:ext cx="5209665" cy="83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ru-RU" sz="3600" dirty="0">
                <a:latin typeface="ui-sans-serif"/>
              </a:rPr>
              <a:t>Авторизованный</a:t>
            </a:r>
            <a:endParaRPr lang="en-US" sz="3600" dirty="0">
              <a:latin typeface="ui-sans-serif"/>
            </a:endParaRPr>
          </a:p>
          <a:p>
            <a:pPr>
              <a:lnSpc>
                <a:spcPts val="1800"/>
              </a:lnSpc>
            </a:pPr>
            <a:endParaRPr lang="en-US" sz="3600" dirty="0">
              <a:latin typeface="ui-sans-serif"/>
            </a:endParaRPr>
          </a:p>
          <a:p>
            <a:pPr>
              <a:lnSpc>
                <a:spcPts val="1800"/>
              </a:lnSpc>
            </a:pPr>
            <a:r>
              <a:rPr lang="ru-RU" sz="3200" dirty="0">
                <a:latin typeface="ui-sans-serif"/>
              </a:rPr>
              <a:t>пользователь(базовый)</a:t>
            </a:r>
            <a:endParaRPr lang="ru-RU" sz="3200" dirty="0">
              <a:solidFill>
                <a:srgbClr val="0563C1"/>
              </a:solidFill>
              <a:latin typeface="ui-sans-serif"/>
              <a:cs typeface="Gotham Pro Black" panose="02000903040000020004" charset="0"/>
            </a:endParaRPr>
          </a:p>
        </p:txBody>
      </p:sp>
      <p:sp>
        <p:nvSpPr>
          <p:cNvPr id="5" name="Rectangle 133">
            <a:extLst>
              <a:ext uri="{FF2B5EF4-FFF2-40B4-BE49-F238E27FC236}">
                <a16:creationId xmlns:a16="http://schemas.microsoft.com/office/drawing/2014/main" id="{8ABB5863-20EB-A9D4-1317-2EFD641BF281}"/>
              </a:ext>
            </a:extLst>
          </p:cNvPr>
          <p:cNvSpPr/>
          <p:nvPr/>
        </p:nvSpPr>
        <p:spPr>
          <a:xfrm>
            <a:off x="1008580" y="3527047"/>
            <a:ext cx="5209665" cy="387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ru-RU" sz="3600" dirty="0"/>
              <a:t>Администратор</a:t>
            </a:r>
            <a:endParaRPr lang="ru-RU" sz="3600" dirty="0">
              <a:solidFill>
                <a:srgbClr val="0563C1"/>
              </a:solidFill>
              <a:latin typeface="ui-sans-serif"/>
              <a:cs typeface="Gotham Pro Black" panose="0200090304000002000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2C6F6FD-80D5-2334-8E01-FAA7092B261C}"/>
              </a:ext>
            </a:extLst>
          </p:cNvPr>
          <p:cNvCxnSpPr>
            <a:cxnSpLocks/>
          </p:cNvCxnSpPr>
          <p:nvPr/>
        </p:nvCxnSpPr>
        <p:spPr>
          <a:xfrm>
            <a:off x="6088257" y="1978838"/>
            <a:ext cx="0" cy="3236736"/>
          </a:xfrm>
          <a:prstGeom prst="line">
            <a:avLst/>
          </a:prstGeom>
          <a:ln w="254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E661C00B-232C-335D-01DD-A52F7C580589}"/>
              </a:ext>
            </a:extLst>
          </p:cNvPr>
          <p:cNvGrpSpPr/>
          <p:nvPr/>
        </p:nvGrpSpPr>
        <p:grpSpPr>
          <a:xfrm>
            <a:off x="431263" y="4323572"/>
            <a:ext cx="468000" cy="468000"/>
            <a:chOff x="1497403" y="4091913"/>
            <a:chExt cx="684322" cy="674411"/>
          </a:xfrm>
          <a:solidFill>
            <a:srgbClr val="0563C1"/>
          </a:solidFill>
        </p:grpSpPr>
        <p:grpSp>
          <p:nvGrpSpPr>
            <p:cNvPr id="3" name="Group 139">
              <a:extLst>
                <a:ext uri="{FF2B5EF4-FFF2-40B4-BE49-F238E27FC236}">
                  <a16:creationId xmlns:a16="http://schemas.microsoft.com/office/drawing/2014/main" id="{333F727F-54E1-9796-6465-4CD3101602F0}"/>
                </a:ext>
              </a:extLst>
            </p:cNvPr>
            <p:cNvGrpSpPr/>
            <p:nvPr/>
          </p:nvGrpSpPr>
          <p:grpSpPr>
            <a:xfrm>
              <a:off x="1497403" y="4091913"/>
              <a:ext cx="684322" cy="674411"/>
              <a:chOff x="2577512" y="1216671"/>
              <a:chExt cx="1479453" cy="1458025"/>
            </a:xfrm>
            <a:grpFill/>
          </p:grpSpPr>
          <p:sp>
            <p:nvSpPr>
              <p:cNvPr id="8" name="Oval 143">
                <a:extLst>
                  <a:ext uri="{FF2B5EF4-FFF2-40B4-BE49-F238E27FC236}">
                    <a16:creationId xmlns:a16="http://schemas.microsoft.com/office/drawing/2014/main" id="{BE8BED23-F3B0-3849-68FE-68E498884202}"/>
                  </a:ext>
                </a:extLst>
              </p:cNvPr>
              <p:cNvSpPr/>
              <p:nvPr/>
            </p:nvSpPr>
            <p:spPr>
              <a:xfrm rot="5400000">
                <a:off x="2577511" y="1216673"/>
                <a:ext cx="1458024" cy="1458022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9" name="Oval 144">
                <a:extLst>
                  <a:ext uri="{FF2B5EF4-FFF2-40B4-BE49-F238E27FC236}">
                    <a16:creationId xmlns:a16="http://schemas.microsoft.com/office/drawing/2014/main" id="{C2104D9A-7AAA-EC74-6FFC-1D6BABA70A5C}"/>
                  </a:ext>
                </a:extLst>
              </p:cNvPr>
              <p:cNvSpPr/>
              <p:nvPr/>
            </p:nvSpPr>
            <p:spPr>
              <a:xfrm>
                <a:off x="2598941" y="1216671"/>
                <a:ext cx="1458024" cy="1458023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0" dist="444500" dir="8100000" sx="90000" sy="90000" algn="tr" rotWithShape="0">
                  <a:prstClr val="black">
                    <a:alpha val="10000"/>
                  </a:prstClr>
                </a:outerShdw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2000" dirty="0">
                    <a:latin typeface="Gotham Pro" panose="02000503040000020004" pitchFamily="2" charset="0"/>
                    <a:cs typeface="Gotham Pro" panose="02000503040000020004" pitchFamily="2" charset="0"/>
                  </a:rPr>
                  <a:t>3</a:t>
                </a:r>
                <a:endParaRPr lang="en-US" sz="2000" dirty="0">
                  <a:latin typeface="Gotham Pro" panose="02000503040000020004" pitchFamily="2" charset="0"/>
                  <a:cs typeface="Gotham Pro" panose="02000503040000020004" pitchFamily="2" charset="0"/>
                </a:endParaRPr>
              </a:p>
            </p:txBody>
          </p:sp>
        </p:grpSp>
        <p:sp>
          <p:nvSpPr>
            <p:cNvPr id="7" name="Rectangle 156" hidden="1">
              <a:extLst>
                <a:ext uri="{FF2B5EF4-FFF2-40B4-BE49-F238E27FC236}">
                  <a16:creationId xmlns:a16="http://schemas.microsoft.com/office/drawing/2014/main" id="{805F9225-A6DA-FEC4-C6F9-9EFACFEC870D}"/>
                </a:ext>
              </a:extLst>
            </p:cNvPr>
            <p:cNvSpPr/>
            <p:nvPr/>
          </p:nvSpPr>
          <p:spPr>
            <a:xfrm>
              <a:off x="1680809" y="4270362"/>
              <a:ext cx="317512" cy="31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Montserrat" pitchFamily="2" charset="-52"/>
              </a:endParaRPr>
            </a:p>
          </p:txBody>
        </p:sp>
      </p:grpSp>
      <p:sp>
        <p:nvSpPr>
          <p:cNvPr id="15" name="Rectangle 133">
            <a:extLst>
              <a:ext uri="{FF2B5EF4-FFF2-40B4-BE49-F238E27FC236}">
                <a16:creationId xmlns:a16="http://schemas.microsoft.com/office/drawing/2014/main" id="{7AF625C9-C0B6-3C69-E21C-70E341ECBE49}"/>
              </a:ext>
            </a:extLst>
          </p:cNvPr>
          <p:cNvSpPr/>
          <p:nvPr/>
        </p:nvSpPr>
        <p:spPr>
          <a:xfrm>
            <a:off x="980333" y="4421780"/>
            <a:ext cx="5209665" cy="83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ru-RU" sz="3600" dirty="0">
                <a:latin typeface="ui-sans-serif"/>
              </a:rPr>
              <a:t>Авторизованный</a:t>
            </a:r>
            <a:endParaRPr lang="en-US" sz="3600" dirty="0">
              <a:latin typeface="ui-sans-serif"/>
            </a:endParaRPr>
          </a:p>
          <a:p>
            <a:pPr>
              <a:lnSpc>
                <a:spcPts val="1800"/>
              </a:lnSpc>
            </a:pPr>
            <a:endParaRPr lang="en-US" sz="3600" dirty="0">
              <a:latin typeface="ui-sans-serif"/>
            </a:endParaRPr>
          </a:p>
          <a:p>
            <a:pPr>
              <a:lnSpc>
                <a:spcPts val="1800"/>
              </a:lnSpc>
            </a:pPr>
            <a:r>
              <a:rPr lang="ru-RU" sz="3200" dirty="0">
                <a:latin typeface="ui-sans-serif"/>
              </a:rPr>
              <a:t>пользователь(премиум)</a:t>
            </a:r>
            <a:endParaRPr lang="ru-RU" sz="3200" dirty="0">
              <a:solidFill>
                <a:srgbClr val="0563C1"/>
              </a:solidFill>
              <a:latin typeface="ui-sans-serif"/>
              <a:cs typeface="Gotham Pro Black" panose="020009030400000200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FD574-61DC-B70F-2BA2-CDD913696DA1}"/>
              </a:ext>
            </a:extLst>
          </p:cNvPr>
          <p:cNvSpPr txBox="1"/>
          <p:nvPr/>
        </p:nvSpPr>
        <p:spPr>
          <a:xfrm>
            <a:off x="11702584" y="64886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57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58333E-6 -2.96296E-6 L 0.01171 -2.96296E-6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 p14:presetBounceEnd="81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3" dur="1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4" dur="1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1.48148E-6 L 0.04922 1.48148E-6 " pathEditMode="relative" rAng="0" ptsTypes="AA">
                                          <p:cBhvr>
                                            <p:cTn id="16" dur="4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6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4.16667E-6 2.59259E-6 L 4.16667E-6 0.28009 " pathEditMode="relative" rAng="0" ptsTypes="AA">
                                          <p:cBhvr>
                                            <p:cTn id="21" dur="1250" spd="-100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75E-6 -1.85185E-6 L 3.75E-6 0.28009 " pathEditMode="relative" rAng="0" ptsTypes="AA">
                                          <p:cBhvr>
                                            <p:cTn id="26" dur="1250" spd="-100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7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50000" decel="50000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125E-6 2.22222E-6 L -3.125E-6 -0.03704 " pathEditMode="relative" rAng="0" ptsTypes="AA">
                                          <p:cBhvr>
                                            <p:cTn id="32" dur="3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7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35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36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50000" decel="5000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70833E-6 1.48148E-6 L 2.70833E-6 -0.0956 " pathEditMode="relative" rAng="0" ptsTypes="AA">
                                          <p:cBhvr>
                                            <p:cTn id="38" dur="3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79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" grpId="0" animBg="1"/>
          <p:bldP spid="118" grpId="1" animBg="1"/>
          <p:bldP spid="117" grpId="0" animBg="1"/>
          <p:bldP spid="11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58333E-6 -2.96296E-6 L 0.01171 -2.96296E-6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125E-6 1.48148E-6 L 0.04922 1.48148E-6 " pathEditMode="relative" rAng="0" ptsTypes="AA">
                                          <p:cBhvr>
                                            <p:cTn id="16" dur="4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6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4.16667E-6 2.59259E-6 L 4.16667E-6 0.28009 " pathEditMode="relative" rAng="0" ptsTypes="AA">
                                          <p:cBhvr>
                                            <p:cTn id="21" dur="1250" spd="-100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75E-6 -1.85185E-6 L 3.75E-6 0.28009 " pathEditMode="relative" rAng="0" ptsTypes="AA">
                                          <p:cBhvr>
                                            <p:cTn id="26" dur="1250" spd="-1000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50000" decel="50000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125E-6 2.22222E-6 L -3.125E-6 -0.03704 " pathEditMode="relative" rAng="0" ptsTypes="AA">
                                          <p:cBhvr>
                                            <p:cTn id="32" dur="3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50000" decel="5000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70833E-6 1.48148E-6 L 2.70833E-6 -0.0956 " pathEditMode="relative" rAng="0" ptsTypes="AA">
                                          <p:cBhvr>
                                            <p:cTn id="38" dur="3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79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" grpId="0" animBg="1"/>
          <p:bldP spid="118" grpId="1" animBg="1"/>
          <p:bldP spid="117" grpId="0" animBg="1"/>
          <p:bldP spid="117" grpId="1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30E9D-4323-80C5-4C1C-04AB412AE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Top Corners Rounded 9">
            <a:extLst>
              <a:ext uri="{FF2B5EF4-FFF2-40B4-BE49-F238E27FC236}">
                <a16:creationId xmlns:a16="http://schemas.microsoft.com/office/drawing/2014/main" id="{2C975CFF-B663-3EAD-75E6-89578EF99137}"/>
              </a:ext>
            </a:extLst>
          </p:cNvPr>
          <p:cNvSpPr/>
          <p:nvPr/>
        </p:nvSpPr>
        <p:spPr>
          <a:xfrm>
            <a:off x="0" y="0"/>
            <a:ext cx="12351657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3E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7E52B283-730F-5173-1509-F2D56EEEF940}"/>
              </a:ext>
            </a:extLst>
          </p:cNvPr>
          <p:cNvSpPr/>
          <p:nvPr/>
        </p:nvSpPr>
        <p:spPr>
          <a:xfrm>
            <a:off x="1298136" y="482090"/>
            <a:ext cx="11214795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3400"/>
              </a:lnSpc>
            </a:pPr>
            <a:r>
              <a:rPr lang="ru-RU" sz="3200" b="1" dirty="0">
                <a:solidFill>
                  <a:schemeClr val="bg1"/>
                </a:solidFill>
                <a:latin typeface="Gotham Pro" panose="02000503040000020004" charset="0"/>
                <a:cs typeface="Gotham Pro" panose="02000503040000020004" charset="0"/>
              </a:rPr>
              <a:t>Бизнес модель</a:t>
            </a:r>
            <a:endParaRPr lang="ru-RU" sz="3200" b="1" dirty="0">
              <a:solidFill>
                <a:schemeClr val="bg1"/>
              </a:solidFill>
              <a:latin typeface="Gotham Pro" panose="02000503040000020004" charset="0"/>
              <a:ea typeface="Inter V Black" panose="02000503000000020004" pitchFamily="2" charset="0"/>
              <a:cs typeface="Gotham Pro" panose="0200050304000002000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AD4D0C9-0612-13F5-6CD7-C9FD95CC40CA}"/>
              </a:ext>
            </a:extLst>
          </p:cNvPr>
          <p:cNvCxnSpPr/>
          <p:nvPr/>
        </p:nvCxnSpPr>
        <p:spPr>
          <a:xfrm>
            <a:off x="1093162" y="3002934"/>
            <a:ext cx="7601748" cy="0"/>
          </a:xfrm>
          <a:prstGeom prst="line">
            <a:avLst/>
          </a:prstGeom>
          <a:ln w="38100">
            <a:solidFill>
              <a:srgbClr val="7F99E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4918096-7E67-3A24-C573-740B50858CC0}"/>
              </a:ext>
            </a:extLst>
          </p:cNvPr>
          <p:cNvGrpSpPr/>
          <p:nvPr/>
        </p:nvGrpSpPr>
        <p:grpSpPr>
          <a:xfrm>
            <a:off x="246743" y="2174933"/>
            <a:ext cx="2589704" cy="2121295"/>
            <a:chOff x="460087" y="2711963"/>
            <a:chExt cx="1944000" cy="1656000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1552868E-A15B-464F-2C32-C51F959A744D}"/>
                </a:ext>
              </a:extLst>
            </p:cNvPr>
            <p:cNvSpPr/>
            <p:nvPr/>
          </p:nvSpPr>
          <p:spPr>
            <a:xfrm>
              <a:off x="460087" y="2711963"/>
              <a:ext cx="1944000" cy="1656000"/>
            </a:xfrm>
            <a:custGeom>
              <a:avLst/>
              <a:gdLst>
                <a:gd name="connsiteX0" fmla="*/ 1131446 w 2152650"/>
                <a:gd name="connsiteY0" fmla="*/ 1853711 h 1857375"/>
                <a:gd name="connsiteX1" fmla="*/ 1131446 w 2152650"/>
                <a:gd name="connsiteY1" fmla="*/ 1853711 h 1857375"/>
                <a:gd name="connsiteX2" fmla="*/ 724167 w 2152650"/>
                <a:gd name="connsiteY2" fmla="*/ 1670535 h 1857375"/>
                <a:gd name="connsiteX3" fmla="*/ 683019 w 2152650"/>
                <a:gd name="connsiteY3" fmla="*/ 1625577 h 1857375"/>
                <a:gd name="connsiteX4" fmla="*/ 630165 w 2152650"/>
                <a:gd name="connsiteY4" fmla="*/ 1655924 h 1857375"/>
                <a:gd name="connsiteX5" fmla="*/ 500805 w 2152650"/>
                <a:gd name="connsiteY5" fmla="*/ 1691786 h 1857375"/>
                <a:gd name="connsiteX6" fmla="*/ 238058 w 2152650"/>
                <a:gd name="connsiteY6" fmla="*/ 1428924 h 1857375"/>
                <a:gd name="connsiteX7" fmla="*/ 254994 w 2152650"/>
                <a:gd name="connsiteY7" fmla="*/ 1339351 h 1857375"/>
                <a:gd name="connsiteX8" fmla="*/ 265624 w 2152650"/>
                <a:gd name="connsiteY8" fmla="*/ 1310081 h 1857375"/>
                <a:gd name="connsiteX9" fmla="*/ 7144 w 2152650"/>
                <a:gd name="connsiteY9" fmla="*/ 912698 h 1857375"/>
                <a:gd name="connsiteX10" fmla="*/ 7144 w 2152650"/>
                <a:gd name="connsiteY10" fmla="*/ 900534 h 1857375"/>
                <a:gd name="connsiteX11" fmla="*/ 90402 w 2152650"/>
                <a:gd name="connsiteY11" fmla="*/ 659838 h 1857375"/>
                <a:gd name="connsiteX12" fmla="*/ 413899 w 2152650"/>
                <a:gd name="connsiteY12" fmla="*/ 477339 h 1857375"/>
                <a:gd name="connsiteX13" fmla="*/ 467668 w 2152650"/>
                <a:gd name="connsiteY13" fmla="*/ 473357 h 1857375"/>
                <a:gd name="connsiteX14" fmla="*/ 481708 w 2152650"/>
                <a:gd name="connsiteY14" fmla="*/ 421351 h 1857375"/>
                <a:gd name="connsiteX15" fmla="*/ 923477 w 2152650"/>
                <a:gd name="connsiteY15" fmla="*/ 16291 h 1857375"/>
                <a:gd name="connsiteX16" fmla="*/ 1435046 w 2152650"/>
                <a:gd name="connsiteY16" fmla="*/ 190093 h 1857375"/>
                <a:gd name="connsiteX17" fmla="*/ 1476137 w 2152650"/>
                <a:gd name="connsiteY17" fmla="*/ 235051 h 1857375"/>
                <a:gd name="connsiteX18" fmla="*/ 1528991 w 2152650"/>
                <a:gd name="connsiteY18" fmla="*/ 204705 h 1857375"/>
                <a:gd name="connsiteX19" fmla="*/ 1658407 w 2152650"/>
                <a:gd name="connsiteY19" fmla="*/ 168843 h 1857375"/>
                <a:gd name="connsiteX20" fmla="*/ 1921154 w 2152650"/>
                <a:gd name="connsiteY20" fmla="*/ 431704 h 1857375"/>
                <a:gd name="connsiteX21" fmla="*/ 1904162 w 2152650"/>
                <a:gd name="connsiteY21" fmla="*/ 521335 h 1857375"/>
                <a:gd name="connsiteX22" fmla="*/ 1893532 w 2152650"/>
                <a:gd name="connsiteY22" fmla="*/ 550548 h 1857375"/>
                <a:gd name="connsiteX23" fmla="*/ 2152012 w 2152650"/>
                <a:gd name="connsiteY23" fmla="*/ 947931 h 1857375"/>
                <a:gd name="connsiteX24" fmla="*/ 2152012 w 2152650"/>
                <a:gd name="connsiteY24" fmla="*/ 960094 h 1857375"/>
                <a:gd name="connsiteX25" fmla="*/ 2068754 w 2152650"/>
                <a:gd name="connsiteY25" fmla="*/ 1200848 h 1857375"/>
                <a:gd name="connsiteX26" fmla="*/ 1745256 w 2152650"/>
                <a:gd name="connsiteY26" fmla="*/ 1383290 h 1857375"/>
                <a:gd name="connsiteX27" fmla="*/ 1691488 w 2152650"/>
                <a:gd name="connsiteY27" fmla="*/ 1387271 h 1857375"/>
                <a:gd name="connsiteX28" fmla="*/ 1677505 w 2152650"/>
                <a:gd name="connsiteY28" fmla="*/ 1439221 h 1857375"/>
                <a:gd name="connsiteX29" fmla="*/ 1235793 w 2152650"/>
                <a:gd name="connsiteY29" fmla="*/ 1844338 h 1857375"/>
                <a:gd name="connsiteX30" fmla="*/ 1131446 w 2152650"/>
                <a:gd name="connsiteY30" fmla="*/ 185371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52650" h="1857375">
                  <a:moveTo>
                    <a:pt x="1131446" y="1853711"/>
                  </a:moveTo>
                  <a:lnTo>
                    <a:pt x="1131446" y="1853711"/>
                  </a:lnTo>
                  <a:cubicBezTo>
                    <a:pt x="976798" y="1853711"/>
                    <a:pt x="832209" y="1788636"/>
                    <a:pt x="724167" y="1670535"/>
                  </a:cubicBezTo>
                  <a:lnTo>
                    <a:pt x="683019" y="1625577"/>
                  </a:lnTo>
                  <a:lnTo>
                    <a:pt x="630165" y="1655924"/>
                  </a:lnTo>
                  <a:cubicBezTo>
                    <a:pt x="588674" y="1679737"/>
                    <a:pt x="545144" y="1691786"/>
                    <a:pt x="500805" y="1691786"/>
                  </a:cubicBezTo>
                  <a:cubicBezTo>
                    <a:pt x="355930" y="1691786"/>
                    <a:pt x="238058" y="1573857"/>
                    <a:pt x="238058" y="1428924"/>
                  </a:cubicBezTo>
                  <a:cubicBezTo>
                    <a:pt x="238058" y="1400054"/>
                    <a:pt x="243573" y="1370784"/>
                    <a:pt x="254994" y="1339351"/>
                  </a:cubicBezTo>
                  <a:lnTo>
                    <a:pt x="265624" y="1310081"/>
                  </a:lnTo>
                  <a:cubicBezTo>
                    <a:pt x="110861" y="1240348"/>
                    <a:pt x="7144" y="1084557"/>
                    <a:pt x="7144" y="912698"/>
                  </a:cubicBezTo>
                  <a:lnTo>
                    <a:pt x="7144" y="900534"/>
                  </a:lnTo>
                  <a:cubicBezTo>
                    <a:pt x="7144" y="812609"/>
                    <a:pt x="35957" y="729408"/>
                    <a:pt x="90402" y="659838"/>
                  </a:cubicBezTo>
                  <a:cubicBezTo>
                    <a:pt x="164401" y="554463"/>
                    <a:pt x="282959" y="487064"/>
                    <a:pt x="413899" y="477339"/>
                  </a:cubicBezTo>
                  <a:lnTo>
                    <a:pt x="467668" y="473357"/>
                  </a:lnTo>
                  <a:lnTo>
                    <a:pt x="481708" y="421351"/>
                  </a:lnTo>
                  <a:cubicBezTo>
                    <a:pt x="538029" y="213048"/>
                    <a:pt x="711432" y="54029"/>
                    <a:pt x="923477" y="16291"/>
                  </a:cubicBezTo>
                  <a:cubicBezTo>
                    <a:pt x="1116035" y="-18152"/>
                    <a:pt x="1303077" y="45732"/>
                    <a:pt x="1435046" y="190093"/>
                  </a:cubicBezTo>
                  <a:lnTo>
                    <a:pt x="1476137" y="235051"/>
                  </a:lnTo>
                  <a:lnTo>
                    <a:pt x="1528991" y="204705"/>
                  </a:lnTo>
                  <a:cubicBezTo>
                    <a:pt x="1570539" y="180892"/>
                    <a:pt x="1614069" y="168843"/>
                    <a:pt x="1658407" y="168843"/>
                  </a:cubicBezTo>
                  <a:cubicBezTo>
                    <a:pt x="1803283" y="168843"/>
                    <a:pt x="1921154" y="286772"/>
                    <a:pt x="1921154" y="431704"/>
                  </a:cubicBezTo>
                  <a:cubicBezTo>
                    <a:pt x="1921154" y="460632"/>
                    <a:pt x="1915582" y="489902"/>
                    <a:pt x="1904162" y="521335"/>
                  </a:cubicBezTo>
                  <a:lnTo>
                    <a:pt x="1893532" y="550548"/>
                  </a:lnTo>
                  <a:cubicBezTo>
                    <a:pt x="2048294" y="620280"/>
                    <a:pt x="2152012" y="776071"/>
                    <a:pt x="2152012" y="947931"/>
                  </a:cubicBezTo>
                  <a:lnTo>
                    <a:pt x="2152012" y="960094"/>
                  </a:lnTo>
                  <a:cubicBezTo>
                    <a:pt x="2152012" y="1047962"/>
                    <a:pt x="2123199" y="1131220"/>
                    <a:pt x="2068754" y="1200848"/>
                  </a:cubicBezTo>
                  <a:cubicBezTo>
                    <a:pt x="1994697" y="1306223"/>
                    <a:pt x="1876139" y="1373622"/>
                    <a:pt x="1745256" y="1383290"/>
                  </a:cubicBezTo>
                  <a:lnTo>
                    <a:pt x="1691488" y="1387271"/>
                  </a:lnTo>
                  <a:lnTo>
                    <a:pt x="1677505" y="1439221"/>
                  </a:lnTo>
                  <a:cubicBezTo>
                    <a:pt x="1621184" y="1647523"/>
                    <a:pt x="1447781" y="1806543"/>
                    <a:pt x="1235793" y="1844338"/>
                  </a:cubicBezTo>
                  <a:cubicBezTo>
                    <a:pt x="1200788" y="1850586"/>
                    <a:pt x="1165660" y="1853711"/>
                    <a:pt x="1131446" y="18537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165100" sx="102000" sy="102000" algn="ctr" rotWithShape="0">
                <a:srgbClr val="DBDBDB">
                  <a:alpha val="80000"/>
                </a:srgbClr>
              </a:outerShdw>
            </a:effectLst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дзаголовок">
              <a:extLst>
                <a:ext uri="{FF2B5EF4-FFF2-40B4-BE49-F238E27FC236}">
                  <a16:creationId xmlns:a16="http://schemas.microsoft.com/office/drawing/2014/main" id="{7867CE3C-43AC-ABC0-BD5B-F8A378349430}"/>
                </a:ext>
              </a:extLst>
            </p:cNvPr>
            <p:cNvSpPr txBox="1">
              <a:spLocks/>
            </p:cNvSpPr>
            <p:nvPr/>
          </p:nvSpPr>
          <p:spPr>
            <a:xfrm>
              <a:off x="1836715" y="2834201"/>
              <a:ext cx="350546" cy="23780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1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0" name="Google Shape;318;p3">
              <a:extLst>
                <a:ext uri="{FF2B5EF4-FFF2-40B4-BE49-F238E27FC236}">
                  <a16:creationId xmlns:a16="http://schemas.microsoft.com/office/drawing/2014/main" id="{DBE0C603-4C6A-4857-F78E-7B6C479F38E5}"/>
                </a:ext>
              </a:extLst>
            </p:cNvPr>
            <p:cNvSpPr/>
            <p:nvPr/>
          </p:nvSpPr>
          <p:spPr>
            <a:xfrm>
              <a:off x="646438" y="3296631"/>
              <a:ext cx="1540823" cy="408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defRPr/>
              </a:pPr>
              <a:r>
                <a:rPr lang="ru-RU" sz="2800" b="1" i="0" dirty="0">
                  <a:effectLst/>
                  <a:latin typeface="DeepSeek-CJK-patch"/>
                </a:rPr>
                <a:t>Подписки</a:t>
              </a:r>
              <a:endParaRPr lang="ru-RU" sz="2800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7F0ACA4-6DE2-033A-3706-00E368832DDB}"/>
              </a:ext>
            </a:extLst>
          </p:cNvPr>
          <p:cNvGrpSpPr/>
          <p:nvPr/>
        </p:nvGrpSpPr>
        <p:grpSpPr>
          <a:xfrm>
            <a:off x="3723721" y="2131337"/>
            <a:ext cx="3563892" cy="2399881"/>
            <a:chOff x="2903046" y="2668366"/>
            <a:chExt cx="2352831" cy="2399881"/>
          </a:xfrm>
        </p:grpSpPr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6F3925A9-FD67-7864-E94A-94B8E56D30EC}"/>
                </a:ext>
              </a:extLst>
            </p:cNvPr>
            <p:cNvSpPr/>
            <p:nvPr/>
          </p:nvSpPr>
          <p:spPr>
            <a:xfrm>
              <a:off x="2903046" y="2668366"/>
              <a:ext cx="2352831" cy="2399881"/>
            </a:xfrm>
            <a:custGeom>
              <a:avLst/>
              <a:gdLst>
                <a:gd name="connsiteX0" fmla="*/ 1131446 w 2152650"/>
                <a:gd name="connsiteY0" fmla="*/ 1853711 h 1857375"/>
                <a:gd name="connsiteX1" fmla="*/ 1131446 w 2152650"/>
                <a:gd name="connsiteY1" fmla="*/ 1853711 h 1857375"/>
                <a:gd name="connsiteX2" fmla="*/ 724167 w 2152650"/>
                <a:gd name="connsiteY2" fmla="*/ 1670535 h 1857375"/>
                <a:gd name="connsiteX3" fmla="*/ 683019 w 2152650"/>
                <a:gd name="connsiteY3" fmla="*/ 1625577 h 1857375"/>
                <a:gd name="connsiteX4" fmla="*/ 630165 w 2152650"/>
                <a:gd name="connsiteY4" fmla="*/ 1655924 h 1857375"/>
                <a:gd name="connsiteX5" fmla="*/ 500805 w 2152650"/>
                <a:gd name="connsiteY5" fmla="*/ 1691786 h 1857375"/>
                <a:gd name="connsiteX6" fmla="*/ 238058 w 2152650"/>
                <a:gd name="connsiteY6" fmla="*/ 1428924 h 1857375"/>
                <a:gd name="connsiteX7" fmla="*/ 254994 w 2152650"/>
                <a:gd name="connsiteY7" fmla="*/ 1339351 h 1857375"/>
                <a:gd name="connsiteX8" fmla="*/ 265624 w 2152650"/>
                <a:gd name="connsiteY8" fmla="*/ 1310081 h 1857375"/>
                <a:gd name="connsiteX9" fmla="*/ 7144 w 2152650"/>
                <a:gd name="connsiteY9" fmla="*/ 912698 h 1857375"/>
                <a:gd name="connsiteX10" fmla="*/ 7144 w 2152650"/>
                <a:gd name="connsiteY10" fmla="*/ 900534 h 1857375"/>
                <a:gd name="connsiteX11" fmla="*/ 90402 w 2152650"/>
                <a:gd name="connsiteY11" fmla="*/ 659838 h 1857375"/>
                <a:gd name="connsiteX12" fmla="*/ 413899 w 2152650"/>
                <a:gd name="connsiteY12" fmla="*/ 477339 h 1857375"/>
                <a:gd name="connsiteX13" fmla="*/ 467668 w 2152650"/>
                <a:gd name="connsiteY13" fmla="*/ 473357 h 1857375"/>
                <a:gd name="connsiteX14" fmla="*/ 481708 w 2152650"/>
                <a:gd name="connsiteY14" fmla="*/ 421351 h 1857375"/>
                <a:gd name="connsiteX15" fmla="*/ 923477 w 2152650"/>
                <a:gd name="connsiteY15" fmla="*/ 16291 h 1857375"/>
                <a:gd name="connsiteX16" fmla="*/ 1435046 w 2152650"/>
                <a:gd name="connsiteY16" fmla="*/ 190093 h 1857375"/>
                <a:gd name="connsiteX17" fmla="*/ 1476137 w 2152650"/>
                <a:gd name="connsiteY17" fmla="*/ 235051 h 1857375"/>
                <a:gd name="connsiteX18" fmla="*/ 1528991 w 2152650"/>
                <a:gd name="connsiteY18" fmla="*/ 204705 h 1857375"/>
                <a:gd name="connsiteX19" fmla="*/ 1658407 w 2152650"/>
                <a:gd name="connsiteY19" fmla="*/ 168843 h 1857375"/>
                <a:gd name="connsiteX20" fmla="*/ 1921154 w 2152650"/>
                <a:gd name="connsiteY20" fmla="*/ 431704 h 1857375"/>
                <a:gd name="connsiteX21" fmla="*/ 1904162 w 2152650"/>
                <a:gd name="connsiteY21" fmla="*/ 521335 h 1857375"/>
                <a:gd name="connsiteX22" fmla="*/ 1893532 w 2152650"/>
                <a:gd name="connsiteY22" fmla="*/ 550548 h 1857375"/>
                <a:gd name="connsiteX23" fmla="*/ 2152012 w 2152650"/>
                <a:gd name="connsiteY23" fmla="*/ 947931 h 1857375"/>
                <a:gd name="connsiteX24" fmla="*/ 2152012 w 2152650"/>
                <a:gd name="connsiteY24" fmla="*/ 960094 h 1857375"/>
                <a:gd name="connsiteX25" fmla="*/ 2068754 w 2152650"/>
                <a:gd name="connsiteY25" fmla="*/ 1200848 h 1857375"/>
                <a:gd name="connsiteX26" fmla="*/ 1745256 w 2152650"/>
                <a:gd name="connsiteY26" fmla="*/ 1383290 h 1857375"/>
                <a:gd name="connsiteX27" fmla="*/ 1691488 w 2152650"/>
                <a:gd name="connsiteY27" fmla="*/ 1387271 h 1857375"/>
                <a:gd name="connsiteX28" fmla="*/ 1677505 w 2152650"/>
                <a:gd name="connsiteY28" fmla="*/ 1439221 h 1857375"/>
                <a:gd name="connsiteX29" fmla="*/ 1235793 w 2152650"/>
                <a:gd name="connsiteY29" fmla="*/ 1844338 h 1857375"/>
                <a:gd name="connsiteX30" fmla="*/ 1131446 w 2152650"/>
                <a:gd name="connsiteY30" fmla="*/ 185371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52650" h="1857375">
                  <a:moveTo>
                    <a:pt x="1131446" y="1853711"/>
                  </a:moveTo>
                  <a:lnTo>
                    <a:pt x="1131446" y="1853711"/>
                  </a:lnTo>
                  <a:cubicBezTo>
                    <a:pt x="976798" y="1853711"/>
                    <a:pt x="832209" y="1788636"/>
                    <a:pt x="724167" y="1670535"/>
                  </a:cubicBezTo>
                  <a:lnTo>
                    <a:pt x="683019" y="1625577"/>
                  </a:lnTo>
                  <a:lnTo>
                    <a:pt x="630165" y="1655924"/>
                  </a:lnTo>
                  <a:cubicBezTo>
                    <a:pt x="588674" y="1679737"/>
                    <a:pt x="545144" y="1691786"/>
                    <a:pt x="500805" y="1691786"/>
                  </a:cubicBezTo>
                  <a:cubicBezTo>
                    <a:pt x="355930" y="1691786"/>
                    <a:pt x="238058" y="1573857"/>
                    <a:pt x="238058" y="1428924"/>
                  </a:cubicBezTo>
                  <a:cubicBezTo>
                    <a:pt x="238058" y="1400054"/>
                    <a:pt x="243573" y="1370784"/>
                    <a:pt x="254994" y="1339351"/>
                  </a:cubicBezTo>
                  <a:lnTo>
                    <a:pt x="265624" y="1310081"/>
                  </a:lnTo>
                  <a:cubicBezTo>
                    <a:pt x="110861" y="1240348"/>
                    <a:pt x="7144" y="1084557"/>
                    <a:pt x="7144" y="912698"/>
                  </a:cubicBezTo>
                  <a:lnTo>
                    <a:pt x="7144" y="900534"/>
                  </a:lnTo>
                  <a:cubicBezTo>
                    <a:pt x="7144" y="812609"/>
                    <a:pt x="35957" y="729408"/>
                    <a:pt x="90402" y="659838"/>
                  </a:cubicBezTo>
                  <a:cubicBezTo>
                    <a:pt x="164401" y="554463"/>
                    <a:pt x="282959" y="487064"/>
                    <a:pt x="413899" y="477339"/>
                  </a:cubicBezTo>
                  <a:lnTo>
                    <a:pt x="467668" y="473357"/>
                  </a:lnTo>
                  <a:lnTo>
                    <a:pt x="481708" y="421351"/>
                  </a:lnTo>
                  <a:cubicBezTo>
                    <a:pt x="538029" y="213048"/>
                    <a:pt x="711432" y="54029"/>
                    <a:pt x="923477" y="16291"/>
                  </a:cubicBezTo>
                  <a:cubicBezTo>
                    <a:pt x="1116035" y="-18152"/>
                    <a:pt x="1303077" y="45732"/>
                    <a:pt x="1435046" y="190093"/>
                  </a:cubicBezTo>
                  <a:lnTo>
                    <a:pt x="1476137" y="235051"/>
                  </a:lnTo>
                  <a:lnTo>
                    <a:pt x="1528991" y="204705"/>
                  </a:lnTo>
                  <a:cubicBezTo>
                    <a:pt x="1570539" y="180892"/>
                    <a:pt x="1614069" y="168843"/>
                    <a:pt x="1658407" y="168843"/>
                  </a:cubicBezTo>
                  <a:cubicBezTo>
                    <a:pt x="1803283" y="168843"/>
                    <a:pt x="1921154" y="286772"/>
                    <a:pt x="1921154" y="431704"/>
                  </a:cubicBezTo>
                  <a:cubicBezTo>
                    <a:pt x="1921154" y="460632"/>
                    <a:pt x="1915582" y="489902"/>
                    <a:pt x="1904162" y="521335"/>
                  </a:cubicBezTo>
                  <a:lnTo>
                    <a:pt x="1893532" y="550548"/>
                  </a:lnTo>
                  <a:cubicBezTo>
                    <a:pt x="2048294" y="620280"/>
                    <a:pt x="2152012" y="776071"/>
                    <a:pt x="2152012" y="947931"/>
                  </a:cubicBezTo>
                  <a:lnTo>
                    <a:pt x="2152012" y="960094"/>
                  </a:lnTo>
                  <a:cubicBezTo>
                    <a:pt x="2152012" y="1047962"/>
                    <a:pt x="2123199" y="1131220"/>
                    <a:pt x="2068754" y="1200848"/>
                  </a:cubicBezTo>
                  <a:cubicBezTo>
                    <a:pt x="1994697" y="1306223"/>
                    <a:pt x="1876139" y="1373622"/>
                    <a:pt x="1745256" y="1383290"/>
                  </a:cubicBezTo>
                  <a:lnTo>
                    <a:pt x="1691488" y="1387271"/>
                  </a:lnTo>
                  <a:lnTo>
                    <a:pt x="1677505" y="1439221"/>
                  </a:lnTo>
                  <a:cubicBezTo>
                    <a:pt x="1621184" y="1647523"/>
                    <a:pt x="1447781" y="1806543"/>
                    <a:pt x="1235793" y="1844338"/>
                  </a:cubicBezTo>
                  <a:cubicBezTo>
                    <a:pt x="1200788" y="1850586"/>
                    <a:pt x="1165660" y="1853711"/>
                    <a:pt x="1131446" y="18537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165100" sx="102000" sy="102000" algn="ctr" rotWithShape="0">
                <a:srgbClr val="DBDBDB">
                  <a:alpha val="80000"/>
                </a:srgbClr>
              </a:outerShdw>
            </a:effectLst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Google Shape;318;p3">
              <a:extLst>
                <a:ext uri="{FF2B5EF4-FFF2-40B4-BE49-F238E27FC236}">
                  <a16:creationId xmlns:a16="http://schemas.microsoft.com/office/drawing/2014/main" id="{04200EB1-A162-153B-49B7-A596985167E7}"/>
                </a:ext>
              </a:extLst>
            </p:cNvPr>
            <p:cNvSpPr/>
            <p:nvPr/>
          </p:nvSpPr>
          <p:spPr>
            <a:xfrm>
              <a:off x="3169305" y="3376284"/>
              <a:ext cx="1947833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defRPr/>
              </a:pPr>
              <a:r>
                <a:rPr lang="ru-RU" sz="2800" b="1" i="0" dirty="0">
                  <a:effectLst/>
                  <a:latin typeface="DeepSeek-CJK-patch"/>
                </a:rPr>
                <a:t>Дополнительные услуги</a:t>
              </a:r>
              <a:endParaRPr lang="ru-RU" sz="2800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B1CCFD1-4B84-A52F-5B26-E08ED7414BD7}"/>
              </a:ext>
            </a:extLst>
          </p:cNvPr>
          <p:cNvGrpSpPr/>
          <p:nvPr/>
        </p:nvGrpSpPr>
        <p:grpSpPr>
          <a:xfrm>
            <a:off x="8622369" y="1132114"/>
            <a:ext cx="3074639" cy="2752820"/>
            <a:chOff x="9770553" y="2711963"/>
            <a:chExt cx="1944000" cy="1656000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9A4AA7AF-26C9-34AB-2B32-AA26B75C4C3E}"/>
                </a:ext>
              </a:extLst>
            </p:cNvPr>
            <p:cNvSpPr/>
            <p:nvPr/>
          </p:nvSpPr>
          <p:spPr>
            <a:xfrm>
              <a:off x="9770553" y="2711963"/>
              <a:ext cx="1944000" cy="1656000"/>
            </a:xfrm>
            <a:custGeom>
              <a:avLst/>
              <a:gdLst>
                <a:gd name="connsiteX0" fmla="*/ 1131446 w 2152650"/>
                <a:gd name="connsiteY0" fmla="*/ 1853711 h 1857375"/>
                <a:gd name="connsiteX1" fmla="*/ 1131446 w 2152650"/>
                <a:gd name="connsiteY1" fmla="*/ 1853711 h 1857375"/>
                <a:gd name="connsiteX2" fmla="*/ 724167 w 2152650"/>
                <a:gd name="connsiteY2" fmla="*/ 1670535 h 1857375"/>
                <a:gd name="connsiteX3" fmla="*/ 683019 w 2152650"/>
                <a:gd name="connsiteY3" fmla="*/ 1625577 h 1857375"/>
                <a:gd name="connsiteX4" fmla="*/ 630165 w 2152650"/>
                <a:gd name="connsiteY4" fmla="*/ 1655924 h 1857375"/>
                <a:gd name="connsiteX5" fmla="*/ 500805 w 2152650"/>
                <a:gd name="connsiteY5" fmla="*/ 1691786 h 1857375"/>
                <a:gd name="connsiteX6" fmla="*/ 238058 w 2152650"/>
                <a:gd name="connsiteY6" fmla="*/ 1428924 h 1857375"/>
                <a:gd name="connsiteX7" fmla="*/ 254994 w 2152650"/>
                <a:gd name="connsiteY7" fmla="*/ 1339351 h 1857375"/>
                <a:gd name="connsiteX8" fmla="*/ 265624 w 2152650"/>
                <a:gd name="connsiteY8" fmla="*/ 1310081 h 1857375"/>
                <a:gd name="connsiteX9" fmla="*/ 7144 w 2152650"/>
                <a:gd name="connsiteY9" fmla="*/ 912698 h 1857375"/>
                <a:gd name="connsiteX10" fmla="*/ 7144 w 2152650"/>
                <a:gd name="connsiteY10" fmla="*/ 900534 h 1857375"/>
                <a:gd name="connsiteX11" fmla="*/ 90402 w 2152650"/>
                <a:gd name="connsiteY11" fmla="*/ 659838 h 1857375"/>
                <a:gd name="connsiteX12" fmla="*/ 413899 w 2152650"/>
                <a:gd name="connsiteY12" fmla="*/ 477339 h 1857375"/>
                <a:gd name="connsiteX13" fmla="*/ 467668 w 2152650"/>
                <a:gd name="connsiteY13" fmla="*/ 473357 h 1857375"/>
                <a:gd name="connsiteX14" fmla="*/ 481708 w 2152650"/>
                <a:gd name="connsiteY14" fmla="*/ 421351 h 1857375"/>
                <a:gd name="connsiteX15" fmla="*/ 923477 w 2152650"/>
                <a:gd name="connsiteY15" fmla="*/ 16291 h 1857375"/>
                <a:gd name="connsiteX16" fmla="*/ 1435046 w 2152650"/>
                <a:gd name="connsiteY16" fmla="*/ 190093 h 1857375"/>
                <a:gd name="connsiteX17" fmla="*/ 1476137 w 2152650"/>
                <a:gd name="connsiteY17" fmla="*/ 235051 h 1857375"/>
                <a:gd name="connsiteX18" fmla="*/ 1528991 w 2152650"/>
                <a:gd name="connsiteY18" fmla="*/ 204705 h 1857375"/>
                <a:gd name="connsiteX19" fmla="*/ 1658407 w 2152650"/>
                <a:gd name="connsiteY19" fmla="*/ 168843 h 1857375"/>
                <a:gd name="connsiteX20" fmla="*/ 1921154 w 2152650"/>
                <a:gd name="connsiteY20" fmla="*/ 431704 h 1857375"/>
                <a:gd name="connsiteX21" fmla="*/ 1904162 w 2152650"/>
                <a:gd name="connsiteY21" fmla="*/ 521335 h 1857375"/>
                <a:gd name="connsiteX22" fmla="*/ 1893532 w 2152650"/>
                <a:gd name="connsiteY22" fmla="*/ 550548 h 1857375"/>
                <a:gd name="connsiteX23" fmla="*/ 2152012 w 2152650"/>
                <a:gd name="connsiteY23" fmla="*/ 947931 h 1857375"/>
                <a:gd name="connsiteX24" fmla="*/ 2152012 w 2152650"/>
                <a:gd name="connsiteY24" fmla="*/ 960094 h 1857375"/>
                <a:gd name="connsiteX25" fmla="*/ 2068754 w 2152650"/>
                <a:gd name="connsiteY25" fmla="*/ 1200848 h 1857375"/>
                <a:gd name="connsiteX26" fmla="*/ 1745256 w 2152650"/>
                <a:gd name="connsiteY26" fmla="*/ 1383290 h 1857375"/>
                <a:gd name="connsiteX27" fmla="*/ 1691488 w 2152650"/>
                <a:gd name="connsiteY27" fmla="*/ 1387271 h 1857375"/>
                <a:gd name="connsiteX28" fmla="*/ 1677505 w 2152650"/>
                <a:gd name="connsiteY28" fmla="*/ 1439221 h 1857375"/>
                <a:gd name="connsiteX29" fmla="*/ 1235793 w 2152650"/>
                <a:gd name="connsiteY29" fmla="*/ 1844338 h 1857375"/>
                <a:gd name="connsiteX30" fmla="*/ 1131446 w 2152650"/>
                <a:gd name="connsiteY30" fmla="*/ 185371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52650" h="1857375">
                  <a:moveTo>
                    <a:pt x="1131446" y="1853711"/>
                  </a:moveTo>
                  <a:lnTo>
                    <a:pt x="1131446" y="1853711"/>
                  </a:lnTo>
                  <a:cubicBezTo>
                    <a:pt x="976798" y="1853711"/>
                    <a:pt x="832209" y="1788636"/>
                    <a:pt x="724167" y="1670535"/>
                  </a:cubicBezTo>
                  <a:lnTo>
                    <a:pt x="683019" y="1625577"/>
                  </a:lnTo>
                  <a:lnTo>
                    <a:pt x="630165" y="1655924"/>
                  </a:lnTo>
                  <a:cubicBezTo>
                    <a:pt x="588674" y="1679737"/>
                    <a:pt x="545144" y="1691786"/>
                    <a:pt x="500805" y="1691786"/>
                  </a:cubicBezTo>
                  <a:cubicBezTo>
                    <a:pt x="355930" y="1691786"/>
                    <a:pt x="238058" y="1573857"/>
                    <a:pt x="238058" y="1428924"/>
                  </a:cubicBezTo>
                  <a:cubicBezTo>
                    <a:pt x="238058" y="1400054"/>
                    <a:pt x="243573" y="1370784"/>
                    <a:pt x="254994" y="1339351"/>
                  </a:cubicBezTo>
                  <a:lnTo>
                    <a:pt x="265624" y="1310081"/>
                  </a:lnTo>
                  <a:cubicBezTo>
                    <a:pt x="110861" y="1240348"/>
                    <a:pt x="7144" y="1084557"/>
                    <a:pt x="7144" y="912698"/>
                  </a:cubicBezTo>
                  <a:lnTo>
                    <a:pt x="7144" y="900534"/>
                  </a:lnTo>
                  <a:cubicBezTo>
                    <a:pt x="7144" y="812609"/>
                    <a:pt x="35957" y="729408"/>
                    <a:pt x="90402" y="659838"/>
                  </a:cubicBezTo>
                  <a:cubicBezTo>
                    <a:pt x="164401" y="554463"/>
                    <a:pt x="282959" y="487064"/>
                    <a:pt x="413899" y="477339"/>
                  </a:cubicBezTo>
                  <a:lnTo>
                    <a:pt x="467668" y="473357"/>
                  </a:lnTo>
                  <a:lnTo>
                    <a:pt x="481708" y="421351"/>
                  </a:lnTo>
                  <a:cubicBezTo>
                    <a:pt x="538029" y="213048"/>
                    <a:pt x="711432" y="54029"/>
                    <a:pt x="923477" y="16291"/>
                  </a:cubicBezTo>
                  <a:cubicBezTo>
                    <a:pt x="1116035" y="-18152"/>
                    <a:pt x="1303077" y="45732"/>
                    <a:pt x="1435046" y="190093"/>
                  </a:cubicBezTo>
                  <a:lnTo>
                    <a:pt x="1476137" y="235051"/>
                  </a:lnTo>
                  <a:lnTo>
                    <a:pt x="1528991" y="204705"/>
                  </a:lnTo>
                  <a:cubicBezTo>
                    <a:pt x="1570539" y="180892"/>
                    <a:pt x="1614069" y="168843"/>
                    <a:pt x="1658407" y="168843"/>
                  </a:cubicBezTo>
                  <a:cubicBezTo>
                    <a:pt x="1803283" y="168843"/>
                    <a:pt x="1921154" y="286772"/>
                    <a:pt x="1921154" y="431704"/>
                  </a:cubicBezTo>
                  <a:cubicBezTo>
                    <a:pt x="1921154" y="460632"/>
                    <a:pt x="1915582" y="489902"/>
                    <a:pt x="1904162" y="521335"/>
                  </a:cubicBezTo>
                  <a:lnTo>
                    <a:pt x="1893532" y="550548"/>
                  </a:lnTo>
                  <a:cubicBezTo>
                    <a:pt x="2048294" y="620280"/>
                    <a:pt x="2152012" y="776071"/>
                    <a:pt x="2152012" y="947931"/>
                  </a:cubicBezTo>
                  <a:lnTo>
                    <a:pt x="2152012" y="960094"/>
                  </a:lnTo>
                  <a:cubicBezTo>
                    <a:pt x="2152012" y="1047962"/>
                    <a:pt x="2123199" y="1131220"/>
                    <a:pt x="2068754" y="1200848"/>
                  </a:cubicBezTo>
                  <a:cubicBezTo>
                    <a:pt x="1994697" y="1306223"/>
                    <a:pt x="1876139" y="1373622"/>
                    <a:pt x="1745256" y="1383290"/>
                  </a:cubicBezTo>
                  <a:lnTo>
                    <a:pt x="1691488" y="1387271"/>
                  </a:lnTo>
                  <a:lnTo>
                    <a:pt x="1677505" y="1439221"/>
                  </a:lnTo>
                  <a:cubicBezTo>
                    <a:pt x="1621184" y="1647523"/>
                    <a:pt x="1447781" y="1806543"/>
                    <a:pt x="1235793" y="1844338"/>
                  </a:cubicBezTo>
                  <a:cubicBezTo>
                    <a:pt x="1200788" y="1850586"/>
                    <a:pt x="1165660" y="1853711"/>
                    <a:pt x="1131446" y="1853711"/>
                  </a:cubicBezTo>
                  <a:close/>
                </a:path>
              </a:pathLst>
            </a:custGeom>
            <a:solidFill>
              <a:srgbClr val="0033CC"/>
            </a:solidFill>
            <a:ln w="9525" cap="flat">
              <a:noFill/>
              <a:prstDash val="solid"/>
              <a:miter/>
            </a:ln>
            <a:effectLst>
              <a:outerShdw blurRad="165100" sx="102000" sy="102000" algn="ctr" rotWithShape="0">
                <a:srgbClr val="DBDBDB">
                  <a:alpha val="80000"/>
                </a:srgbClr>
              </a:outerShdw>
            </a:effectLst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Google Shape;318;p3">
              <a:extLst>
                <a:ext uri="{FF2B5EF4-FFF2-40B4-BE49-F238E27FC236}">
                  <a16:creationId xmlns:a16="http://schemas.microsoft.com/office/drawing/2014/main" id="{363AB0E9-CB90-20C8-C4E0-6E8E7674C29D}"/>
                </a:ext>
              </a:extLst>
            </p:cNvPr>
            <p:cNvSpPr/>
            <p:nvPr/>
          </p:nvSpPr>
          <p:spPr>
            <a:xfrm>
              <a:off x="9905757" y="3252996"/>
              <a:ext cx="1673591" cy="573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defRPr/>
              </a:pPr>
              <a:r>
                <a:rPr lang="ru-RU" sz="2800" b="1" i="0" dirty="0">
                  <a:solidFill>
                    <a:srgbClr val="F8FAFF"/>
                  </a:solidFill>
                  <a:effectLst/>
                  <a:latin typeface="DeepSeek-CJK-patch"/>
                </a:rPr>
                <a:t>Партнерские программы</a:t>
              </a:r>
              <a:endParaRPr lang="ru-RU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435DAD5-F76B-215E-14EF-EA601AC5A2C6}"/>
              </a:ext>
            </a:extLst>
          </p:cNvPr>
          <p:cNvGrpSpPr/>
          <p:nvPr/>
        </p:nvGrpSpPr>
        <p:grpSpPr>
          <a:xfrm>
            <a:off x="7680225" y="3904118"/>
            <a:ext cx="3074639" cy="2752820"/>
            <a:chOff x="9770553" y="2711963"/>
            <a:chExt cx="1944000" cy="1656000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45C4DCEE-59F4-7F8C-2391-1B7A311487B3}"/>
                </a:ext>
              </a:extLst>
            </p:cNvPr>
            <p:cNvSpPr/>
            <p:nvPr/>
          </p:nvSpPr>
          <p:spPr>
            <a:xfrm>
              <a:off x="9770553" y="2711963"/>
              <a:ext cx="1944000" cy="1656000"/>
            </a:xfrm>
            <a:custGeom>
              <a:avLst/>
              <a:gdLst>
                <a:gd name="connsiteX0" fmla="*/ 1131446 w 2152650"/>
                <a:gd name="connsiteY0" fmla="*/ 1853711 h 1857375"/>
                <a:gd name="connsiteX1" fmla="*/ 1131446 w 2152650"/>
                <a:gd name="connsiteY1" fmla="*/ 1853711 h 1857375"/>
                <a:gd name="connsiteX2" fmla="*/ 724167 w 2152650"/>
                <a:gd name="connsiteY2" fmla="*/ 1670535 h 1857375"/>
                <a:gd name="connsiteX3" fmla="*/ 683019 w 2152650"/>
                <a:gd name="connsiteY3" fmla="*/ 1625577 h 1857375"/>
                <a:gd name="connsiteX4" fmla="*/ 630165 w 2152650"/>
                <a:gd name="connsiteY4" fmla="*/ 1655924 h 1857375"/>
                <a:gd name="connsiteX5" fmla="*/ 500805 w 2152650"/>
                <a:gd name="connsiteY5" fmla="*/ 1691786 h 1857375"/>
                <a:gd name="connsiteX6" fmla="*/ 238058 w 2152650"/>
                <a:gd name="connsiteY6" fmla="*/ 1428924 h 1857375"/>
                <a:gd name="connsiteX7" fmla="*/ 254994 w 2152650"/>
                <a:gd name="connsiteY7" fmla="*/ 1339351 h 1857375"/>
                <a:gd name="connsiteX8" fmla="*/ 265624 w 2152650"/>
                <a:gd name="connsiteY8" fmla="*/ 1310081 h 1857375"/>
                <a:gd name="connsiteX9" fmla="*/ 7144 w 2152650"/>
                <a:gd name="connsiteY9" fmla="*/ 912698 h 1857375"/>
                <a:gd name="connsiteX10" fmla="*/ 7144 w 2152650"/>
                <a:gd name="connsiteY10" fmla="*/ 900534 h 1857375"/>
                <a:gd name="connsiteX11" fmla="*/ 90402 w 2152650"/>
                <a:gd name="connsiteY11" fmla="*/ 659838 h 1857375"/>
                <a:gd name="connsiteX12" fmla="*/ 413899 w 2152650"/>
                <a:gd name="connsiteY12" fmla="*/ 477339 h 1857375"/>
                <a:gd name="connsiteX13" fmla="*/ 467668 w 2152650"/>
                <a:gd name="connsiteY13" fmla="*/ 473357 h 1857375"/>
                <a:gd name="connsiteX14" fmla="*/ 481708 w 2152650"/>
                <a:gd name="connsiteY14" fmla="*/ 421351 h 1857375"/>
                <a:gd name="connsiteX15" fmla="*/ 923477 w 2152650"/>
                <a:gd name="connsiteY15" fmla="*/ 16291 h 1857375"/>
                <a:gd name="connsiteX16" fmla="*/ 1435046 w 2152650"/>
                <a:gd name="connsiteY16" fmla="*/ 190093 h 1857375"/>
                <a:gd name="connsiteX17" fmla="*/ 1476137 w 2152650"/>
                <a:gd name="connsiteY17" fmla="*/ 235051 h 1857375"/>
                <a:gd name="connsiteX18" fmla="*/ 1528991 w 2152650"/>
                <a:gd name="connsiteY18" fmla="*/ 204705 h 1857375"/>
                <a:gd name="connsiteX19" fmla="*/ 1658407 w 2152650"/>
                <a:gd name="connsiteY19" fmla="*/ 168843 h 1857375"/>
                <a:gd name="connsiteX20" fmla="*/ 1921154 w 2152650"/>
                <a:gd name="connsiteY20" fmla="*/ 431704 h 1857375"/>
                <a:gd name="connsiteX21" fmla="*/ 1904162 w 2152650"/>
                <a:gd name="connsiteY21" fmla="*/ 521335 h 1857375"/>
                <a:gd name="connsiteX22" fmla="*/ 1893532 w 2152650"/>
                <a:gd name="connsiteY22" fmla="*/ 550548 h 1857375"/>
                <a:gd name="connsiteX23" fmla="*/ 2152012 w 2152650"/>
                <a:gd name="connsiteY23" fmla="*/ 947931 h 1857375"/>
                <a:gd name="connsiteX24" fmla="*/ 2152012 w 2152650"/>
                <a:gd name="connsiteY24" fmla="*/ 960094 h 1857375"/>
                <a:gd name="connsiteX25" fmla="*/ 2068754 w 2152650"/>
                <a:gd name="connsiteY25" fmla="*/ 1200848 h 1857375"/>
                <a:gd name="connsiteX26" fmla="*/ 1745256 w 2152650"/>
                <a:gd name="connsiteY26" fmla="*/ 1383290 h 1857375"/>
                <a:gd name="connsiteX27" fmla="*/ 1691488 w 2152650"/>
                <a:gd name="connsiteY27" fmla="*/ 1387271 h 1857375"/>
                <a:gd name="connsiteX28" fmla="*/ 1677505 w 2152650"/>
                <a:gd name="connsiteY28" fmla="*/ 1439221 h 1857375"/>
                <a:gd name="connsiteX29" fmla="*/ 1235793 w 2152650"/>
                <a:gd name="connsiteY29" fmla="*/ 1844338 h 1857375"/>
                <a:gd name="connsiteX30" fmla="*/ 1131446 w 2152650"/>
                <a:gd name="connsiteY30" fmla="*/ 185371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52650" h="1857375">
                  <a:moveTo>
                    <a:pt x="1131446" y="1853711"/>
                  </a:moveTo>
                  <a:lnTo>
                    <a:pt x="1131446" y="1853711"/>
                  </a:lnTo>
                  <a:cubicBezTo>
                    <a:pt x="976798" y="1853711"/>
                    <a:pt x="832209" y="1788636"/>
                    <a:pt x="724167" y="1670535"/>
                  </a:cubicBezTo>
                  <a:lnTo>
                    <a:pt x="683019" y="1625577"/>
                  </a:lnTo>
                  <a:lnTo>
                    <a:pt x="630165" y="1655924"/>
                  </a:lnTo>
                  <a:cubicBezTo>
                    <a:pt x="588674" y="1679737"/>
                    <a:pt x="545144" y="1691786"/>
                    <a:pt x="500805" y="1691786"/>
                  </a:cubicBezTo>
                  <a:cubicBezTo>
                    <a:pt x="355930" y="1691786"/>
                    <a:pt x="238058" y="1573857"/>
                    <a:pt x="238058" y="1428924"/>
                  </a:cubicBezTo>
                  <a:cubicBezTo>
                    <a:pt x="238058" y="1400054"/>
                    <a:pt x="243573" y="1370784"/>
                    <a:pt x="254994" y="1339351"/>
                  </a:cubicBezTo>
                  <a:lnTo>
                    <a:pt x="265624" y="1310081"/>
                  </a:lnTo>
                  <a:cubicBezTo>
                    <a:pt x="110861" y="1240348"/>
                    <a:pt x="7144" y="1084557"/>
                    <a:pt x="7144" y="912698"/>
                  </a:cubicBezTo>
                  <a:lnTo>
                    <a:pt x="7144" y="900534"/>
                  </a:lnTo>
                  <a:cubicBezTo>
                    <a:pt x="7144" y="812609"/>
                    <a:pt x="35957" y="729408"/>
                    <a:pt x="90402" y="659838"/>
                  </a:cubicBezTo>
                  <a:cubicBezTo>
                    <a:pt x="164401" y="554463"/>
                    <a:pt x="282959" y="487064"/>
                    <a:pt x="413899" y="477339"/>
                  </a:cubicBezTo>
                  <a:lnTo>
                    <a:pt x="467668" y="473357"/>
                  </a:lnTo>
                  <a:lnTo>
                    <a:pt x="481708" y="421351"/>
                  </a:lnTo>
                  <a:cubicBezTo>
                    <a:pt x="538029" y="213048"/>
                    <a:pt x="711432" y="54029"/>
                    <a:pt x="923477" y="16291"/>
                  </a:cubicBezTo>
                  <a:cubicBezTo>
                    <a:pt x="1116035" y="-18152"/>
                    <a:pt x="1303077" y="45732"/>
                    <a:pt x="1435046" y="190093"/>
                  </a:cubicBezTo>
                  <a:lnTo>
                    <a:pt x="1476137" y="235051"/>
                  </a:lnTo>
                  <a:lnTo>
                    <a:pt x="1528991" y="204705"/>
                  </a:lnTo>
                  <a:cubicBezTo>
                    <a:pt x="1570539" y="180892"/>
                    <a:pt x="1614069" y="168843"/>
                    <a:pt x="1658407" y="168843"/>
                  </a:cubicBezTo>
                  <a:cubicBezTo>
                    <a:pt x="1803283" y="168843"/>
                    <a:pt x="1921154" y="286772"/>
                    <a:pt x="1921154" y="431704"/>
                  </a:cubicBezTo>
                  <a:cubicBezTo>
                    <a:pt x="1921154" y="460632"/>
                    <a:pt x="1915582" y="489902"/>
                    <a:pt x="1904162" y="521335"/>
                  </a:cubicBezTo>
                  <a:lnTo>
                    <a:pt x="1893532" y="550548"/>
                  </a:lnTo>
                  <a:cubicBezTo>
                    <a:pt x="2048294" y="620280"/>
                    <a:pt x="2152012" y="776071"/>
                    <a:pt x="2152012" y="947931"/>
                  </a:cubicBezTo>
                  <a:lnTo>
                    <a:pt x="2152012" y="960094"/>
                  </a:lnTo>
                  <a:cubicBezTo>
                    <a:pt x="2152012" y="1047962"/>
                    <a:pt x="2123199" y="1131220"/>
                    <a:pt x="2068754" y="1200848"/>
                  </a:cubicBezTo>
                  <a:cubicBezTo>
                    <a:pt x="1994697" y="1306223"/>
                    <a:pt x="1876139" y="1373622"/>
                    <a:pt x="1745256" y="1383290"/>
                  </a:cubicBezTo>
                  <a:lnTo>
                    <a:pt x="1691488" y="1387271"/>
                  </a:lnTo>
                  <a:lnTo>
                    <a:pt x="1677505" y="1439221"/>
                  </a:lnTo>
                  <a:cubicBezTo>
                    <a:pt x="1621184" y="1647523"/>
                    <a:pt x="1447781" y="1806543"/>
                    <a:pt x="1235793" y="1844338"/>
                  </a:cubicBezTo>
                  <a:cubicBezTo>
                    <a:pt x="1200788" y="1850586"/>
                    <a:pt x="1165660" y="1853711"/>
                    <a:pt x="1131446" y="1853711"/>
                  </a:cubicBezTo>
                  <a:close/>
                </a:path>
              </a:pathLst>
            </a:custGeom>
            <a:solidFill>
              <a:srgbClr val="0033CC"/>
            </a:solidFill>
            <a:ln w="9525" cap="flat">
              <a:noFill/>
              <a:prstDash val="solid"/>
              <a:miter/>
            </a:ln>
            <a:effectLst>
              <a:outerShdw blurRad="165100" sx="102000" sy="102000" algn="ctr" rotWithShape="0">
                <a:srgbClr val="DBDBDB">
                  <a:alpha val="80000"/>
                </a:srgbClr>
              </a:outerShdw>
            </a:effectLst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Google Shape;318;p3">
              <a:extLst>
                <a:ext uri="{FF2B5EF4-FFF2-40B4-BE49-F238E27FC236}">
                  <a16:creationId xmlns:a16="http://schemas.microsoft.com/office/drawing/2014/main" id="{BDEFD78A-6C34-0AC1-9BC2-0D4FDCABAC3B}"/>
                </a:ext>
              </a:extLst>
            </p:cNvPr>
            <p:cNvSpPr/>
            <p:nvPr/>
          </p:nvSpPr>
          <p:spPr>
            <a:xfrm>
              <a:off x="9905757" y="3385535"/>
              <a:ext cx="1673591" cy="314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defRPr/>
              </a:pPr>
              <a:r>
                <a:rPr lang="ru-RU" sz="2800" b="1" i="0" dirty="0">
                  <a:solidFill>
                    <a:srgbClr val="F8FAFF"/>
                  </a:solidFill>
                  <a:effectLst/>
                  <a:latin typeface="DeepSeek-CJK-patch"/>
                </a:rPr>
                <a:t>Маркетплейсы</a:t>
              </a:r>
              <a:endParaRPr lang="ru-RU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D146FB3-8CE6-F1CA-590D-9747FCDC07DD}"/>
              </a:ext>
            </a:extLst>
          </p:cNvPr>
          <p:cNvCxnSpPr>
            <a:cxnSpLocks/>
          </p:cNvCxnSpPr>
          <p:nvPr/>
        </p:nvCxnSpPr>
        <p:spPr>
          <a:xfrm>
            <a:off x="7414591" y="3166614"/>
            <a:ext cx="944218" cy="1129614"/>
          </a:xfrm>
          <a:prstGeom prst="line">
            <a:avLst/>
          </a:prstGeom>
          <a:ln w="38100">
            <a:solidFill>
              <a:srgbClr val="7F99E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4E7F71-39BC-1E90-1FCA-70FDAC042A0F}"/>
              </a:ext>
            </a:extLst>
          </p:cNvPr>
          <p:cNvSpPr txBox="1"/>
          <p:nvPr/>
        </p:nvSpPr>
        <p:spPr>
          <a:xfrm>
            <a:off x="11702584" y="645224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8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169 0 L -2.08333E-6 0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C9509-FD56-0E61-36EE-38ACF7B6F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9">
            <a:extLst>
              <a:ext uri="{FF2B5EF4-FFF2-40B4-BE49-F238E27FC236}">
                <a16:creationId xmlns:a16="http://schemas.microsoft.com/office/drawing/2014/main" id="{2430645F-A89C-7E74-F29B-59912444325F}"/>
              </a:ext>
            </a:extLst>
          </p:cNvPr>
          <p:cNvSpPr/>
          <p:nvPr/>
        </p:nvSpPr>
        <p:spPr>
          <a:xfrm>
            <a:off x="0" y="0"/>
            <a:ext cx="12351657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" name="Rectangle: Top Corners Rounded 9">
            <a:extLst>
              <a:ext uri="{FF2B5EF4-FFF2-40B4-BE49-F238E27FC236}">
                <a16:creationId xmlns:a16="http://schemas.microsoft.com/office/drawing/2014/main" id="{19A93528-3491-1CAF-34EB-8AFF2C7C2C7C}"/>
              </a:ext>
            </a:extLst>
          </p:cNvPr>
          <p:cNvSpPr/>
          <p:nvPr/>
        </p:nvSpPr>
        <p:spPr>
          <a:xfrm>
            <a:off x="-1" y="0"/>
            <a:ext cx="12351657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46B3AC-1870-BA0B-84CD-7B2DEDBE3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8" y="158750"/>
            <a:ext cx="3082966" cy="6540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9327AB-7420-A7AA-B6F5-14A8CDE77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17" y="158750"/>
            <a:ext cx="3082966" cy="6540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A09CA3-14FB-C6B8-9946-8652E6773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429" y="79375"/>
            <a:ext cx="2692281" cy="6699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FA5616-EE58-DF9E-6F8C-9BC799392ECA}"/>
              </a:ext>
            </a:extLst>
          </p:cNvPr>
          <p:cNvSpPr txBox="1"/>
          <p:nvPr/>
        </p:nvSpPr>
        <p:spPr>
          <a:xfrm>
            <a:off x="11702584" y="64886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632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169 0 L -2.08333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169 0 L -2.08333E-6 0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A9843-1780-9EFF-6F9E-055EDBCC0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9">
            <a:extLst>
              <a:ext uri="{FF2B5EF4-FFF2-40B4-BE49-F238E27FC236}">
                <a16:creationId xmlns:a16="http://schemas.microsoft.com/office/drawing/2014/main" id="{AC729D1F-8CE0-534A-DD4D-CEAD8A854AA5}"/>
              </a:ext>
            </a:extLst>
          </p:cNvPr>
          <p:cNvSpPr/>
          <p:nvPr/>
        </p:nvSpPr>
        <p:spPr>
          <a:xfrm>
            <a:off x="0" y="0"/>
            <a:ext cx="12351657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122D68A-4B10-621D-1D26-EB320C5E1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9"/>
          <a:stretch/>
        </p:blipFill>
        <p:spPr>
          <a:xfrm>
            <a:off x="482600" y="0"/>
            <a:ext cx="11226800" cy="6452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8F0EB-54A7-5527-C691-875B98324FDB}"/>
              </a:ext>
            </a:extLst>
          </p:cNvPr>
          <p:cNvSpPr txBox="1"/>
          <p:nvPr/>
        </p:nvSpPr>
        <p:spPr>
          <a:xfrm>
            <a:off x="11702584" y="64886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05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169 0 L -2.08333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434B5-5024-0FA6-836B-BB4AFCD3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9">
            <a:extLst>
              <a:ext uri="{FF2B5EF4-FFF2-40B4-BE49-F238E27FC236}">
                <a16:creationId xmlns:a16="http://schemas.microsoft.com/office/drawing/2014/main" id="{C4CEDF70-F82A-6C64-7388-4FD10D488ED5}"/>
              </a:ext>
            </a:extLst>
          </p:cNvPr>
          <p:cNvSpPr/>
          <p:nvPr/>
        </p:nvSpPr>
        <p:spPr>
          <a:xfrm>
            <a:off x="0" y="0"/>
            <a:ext cx="12351657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9341BD-061D-41AB-F861-3F23F91F7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3" b="13521"/>
          <a:stretch/>
        </p:blipFill>
        <p:spPr>
          <a:xfrm>
            <a:off x="1346142" y="139700"/>
            <a:ext cx="9659371" cy="6134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1988B1-0577-DA3B-FEE5-59785DF86CF0}"/>
              </a:ext>
            </a:extLst>
          </p:cNvPr>
          <p:cNvSpPr txBox="1"/>
          <p:nvPr/>
        </p:nvSpPr>
        <p:spPr>
          <a:xfrm>
            <a:off x="11702584" y="64886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216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169 0 L -2.08333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0044A-CBD8-3870-EA4A-6DE719FE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9">
            <a:extLst>
              <a:ext uri="{FF2B5EF4-FFF2-40B4-BE49-F238E27FC236}">
                <a16:creationId xmlns:a16="http://schemas.microsoft.com/office/drawing/2014/main" id="{4BD6EDE2-729F-CF1F-C717-177E58D0314D}"/>
              </a:ext>
            </a:extLst>
          </p:cNvPr>
          <p:cNvSpPr/>
          <p:nvPr/>
        </p:nvSpPr>
        <p:spPr>
          <a:xfrm>
            <a:off x="0" y="0"/>
            <a:ext cx="12351657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4A4913-6844-C818-C57C-3A6D60FF9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2" b="14815"/>
          <a:stretch/>
        </p:blipFill>
        <p:spPr>
          <a:xfrm>
            <a:off x="500628" y="66804"/>
            <a:ext cx="10903972" cy="6724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69DEB-5759-94C2-098E-5CAB6E86354E}"/>
              </a:ext>
            </a:extLst>
          </p:cNvPr>
          <p:cNvSpPr txBox="1"/>
          <p:nvPr/>
        </p:nvSpPr>
        <p:spPr>
          <a:xfrm>
            <a:off x="11702584" y="64886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322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169 0 L -2.08333E-6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FE0C-9491-711F-120F-5B60A240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: Top Corners Rounded 9">
            <a:extLst>
              <a:ext uri="{FF2B5EF4-FFF2-40B4-BE49-F238E27FC236}">
                <a16:creationId xmlns:a16="http://schemas.microsoft.com/office/drawing/2014/main" id="{B76FF197-B06C-0FB5-C2B4-4C7CAAC05BB2}"/>
              </a:ext>
            </a:extLst>
          </p:cNvPr>
          <p:cNvSpPr/>
          <p:nvPr/>
        </p:nvSpPr>
        <p:spPr>
          <a:xfrm>
            <a:off x="0" y="0"/>
            <a:ext cx="12351657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3E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1B50F0B-1DD0-2012-B650-2641FC852351}"/>
              </a:ext>
            </a:extLst>
          </p:cNvPr>
          <p:cNvCxnSpPr/>
          <p:nvPr/>
        </p:nvCxnSpPr>
        <p:spPr>
          <a:xfrm>
            <a:off x="395469" y="6456749"/>
            <a:ext cx="5472000" cy="0"/>
          </a:xfrm>
          <a:prstGeom prst="line">
            <a:avLst/>
          </a:prstGeom>
          <a:ln w="3175">
            <a:solidFill>
              <a:srgbClr val="FEDD02">
                <a:alpha val="3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471878-3EDE-F949-2CB3-9A5C8B1E4922}"/>
              </a:ext>
            </a:extLst>
          </p:cNvPr>
          <p:cNvSpPr txBox="1"/>
          <p:nvPr/>
        </p:nvSpPr>
        <p:spPr>
          <a:xfrm>
            <a:off x="562276" y="118918"/>
            <a:ext cx="11067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Мобильное приложение</a:t>
            </a:r>
            <a:r>
              <a:rPr lang="en-US" sz="6000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 “</a:t>
            </a:r>
            <a:r>
              <a:rPr lang="en-US" sz="6000" dirty="0" err="1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MarketHelp</a:t>
            </a:r>
            <a:r>
              <a:rPr lang="en-US" sz="6000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”</a:t>
            </a:r>
            <a:endParaRPr lang="ru-RU" sz="6000" dirty="0">
              <a:solidFill>
                <a:srgbClr val="FEDD02"/>
              </a:solidFill>
              <a:latin typeface="Gotham Pro Black" panose="02000903040000020004" charset="0"/>
              <a:cs typeface="Gotham Pro Black" panose="02000903040000020004" charset="0"/>
            </a:endParaRPr>
          </a:p>
        </p:txBody>
      </p:sp>
      <p:sp>
        <p:nvSpPr>
          <p:cNvPr id="41" name="Круговая 40">
            <a:extLst>
              <a:ext uri="{FF2B5EF4-FFF2-40B4-BE49-F238E27FC236}">
                <a16:creationId xmlns:a16="http://schemas.microsoft.com/office/drawing/2014/main" id="{24A28440-2FC9-0B93-F01F-BD085B869531}"/>
              </a:ext>
            </a:extLst>
          </p:cNvPr>
          <p:cNvSpPr/>
          <p:nvPr/>
        </p:nvSpPr>
        <p:spPr>
          <a:xfrm rot="10800000">
            <a:off x="419919" y="5771356"/>
            <a:ext cx="1363663" cy="1363663"/>
          </a:xfrm>
          <a:prstGeom prst="pie">
            <a:avLst>
              <a:gd name="adj1" fmla="val 0"/>
              <a:gd name="adj2" fmla="val 10780468"/>
            </a:avLst>
          </a:prstGeom>
          <a:solidFill>
            <a:srgbClr val="FEDD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FEEE0-2126-25F0-5D34-899D3F803E76}"/>
              </a:ext>
            </a:extLst>
          </p:cNvPr>
          <p:cNvSpPr txBox="1"/>
          <p:nvPr/>
        </p:nvSpPr>
        <p:spPr>
          <a:xfrm>
            <a:off x="858314" y="6097152"/>
            <a:ext cx="578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Подготовила 1 группа 1 команда</a:t>
            </a:r>
            <a:endParaRPr lang="ru-RU" dirty="0">
              <a:solidFill>
                <a:srgbClr val="FEDD02"/>
              </a:solidFill>
              <a:latin typeface="Gotham Pro Black" panose="02000903040000020004" charset="0"/>
              <a:cs typeface="Gotham Pro Black" panose="020009030400000200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76422-47B8-38A2-7559-7763ADE4F427}"/>
              </a:ext>
            </a:extLst>
          </p:cNvPr>
          <p:cNvSpPr txBox="1"/>
          <p:nvPr/>
        </p:nvSpPr>
        <p:spPr>
          <a:xfrm>
            <a:off x="339119" y="2772435"/>
            <a:ext cx="5784574" cy="221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Ухин Максим</a:t>
            </a:r>
          </a:p>
          <a:p>
            <a:pPr>
              <a:lnSpc>
                <a:spcPct val="200000"/>
              </a:lnSpc>
            </a:pPr>
            <a:r>
              <a:rPr lang="ru-RU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Селиванова Татьяна </a:t>
            </a:r>
            <a:endParaRPr lang="ru-RU" dirty="0">
              <a:solidFill>
                <a:srgbClr val="FEDD02"/>
              </a:solidFill>
              <a:latin typeface="Gotham Pro Black" panose="02000903040000020004" charset="0"/>
              <a:ea typeface="Times New Roman" panose="02020603050405020304" pitchFamily="18" charset="0"/>
              <a:cs typeface="Gotham Pro Black" panose="02000903040000020004" charset="0"/>
            </a:endParaRP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Котельников Максим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rgbClr val="FEDD02"/>
                </a:solidFill>
                <a:latin typeface="Gotham Pro Black" panose="02000903040000020004" charset="0"/>
                <a:ea typeface="Times New Roman" panose="02020603050405020304" pitchFamily="18" charset="0"/>
                <a:cs typeface="Gotham Pro Black" panose="02000903040000020004" charset="0"/>
              </a:rPr>
              <a:t>Карпенко Юлия</a:t>
            </a:r>
            <a:endParaRPr lang="en-US" dirty="0">
              <a:solidFill>
                <a:srgbClr val="FEDD02"/>
              </a:solidFill>
              <a:latin typeface="Gotham Pro Black" panose="02000903040000020004" charset="0"/>
              <a:ea typeface="Times New Roman" panose="02020603050405020304" pitchFamily="18" charset="0"/>
              <a:cs typeface="Gotham Pro Black" panose="0200090304000002000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AE1A9E-B63A-49F9-C400-C1A49DE5B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3664">
            <a:off x="9247899" y="3981811"/>
            <a:ext cx="2601725" cy="5519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BottomDown"/>
            <a:lightRig rig="threePt" dir="t"/>
          </a:scene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0E3E71-E075-85AC-B507-EA02EF716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3664">
            <a:off x="8684070" y="2615525"/>
            <a:ext cx="3165554" cy="5383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BottomDown"/>
            <a:lightRig rig="threePt" dir="t"/>
          </a:scene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2E89A-CD4B-B678-D4A5-46557B32C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3664">
            <a:off x="8382979" y="522950"/>
            <a:ext cx="2811340" cy="5964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BottomDown"/>
            <a:lightRig rig="threePt" dir="t"/>
          </a:scene3d>
        </p:spPr>
      </p:pic>
      <p:pic>
        <p:nvPicPr>
          <p:cNvPr id="7" name="Picture 6" descr="A qr code with a logo&#10;&#10;Description automatically generated">
            <a:extLst>
              <a:ext uri="{FF2B5EF4-FFF2-40B4-BE49-F238E27FC236}">
                <a16:creationId xmlns:a16="http://schemas.microsoft.com/office/drawing/2014/main" id="{1FA3753B-AC66-EB65-0FD8-4F9081BC8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71" y="2652346"/>
            <a:ext cx="2130368" cy="2130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D11DDC-0630-4306-A7D8-8252F4D261A4}"/>
              </a:ext>
            </a:extLst>
          </p:cNvPr>
          <p:cNvSpPr txBox="1"/>
          <p:nvPr/>
        </p:nvSpPr>
        <p:spPr>
          <a:xfrm>
            <a:off x="11702584" y="645224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3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1.45833E-6 0.39259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169 0 L -2.08333E-6 0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1.45833E-6 0.39259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3.95833E-6 0.39259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4" grpId="0"/>
      <p:bldP spid="34" grpId="1"/>
      <p:bldP spid="6" grpId="0"/>
      <p:bldP spid="6" grpId="1"/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962FC-90AC-8F83-4E22-279A2DA7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17383D-5296-661C-BEB2-B0EE77292D1C}"/>
              </a:ext>
            </a:extLst>
          </p:cNvPr>
          <p:cNvSpPr/>
          <p:nvPr/>
        </p:nvSpPr>
        <p:spPr>
          <a:xfrm>
            <a:off x="-59202" y="-34464"/>
            <a:ext cx="13775202" cy="6981364"/>
          </a:xfrm>
          <a:prstGeom prst="rect">
            <a:avLst/>
          </a:prstGeom>
          <a:solidFill>
            <a:srgbClr val="3E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Google Shape;318;p3">
            <a:extLst>
              <a:ext uri="{FF2B5EF4-FFF2-40B4-BE49-F238E27FC236}">
                <a16:creationId xmlns:a16="http://schemas.microsoft.com/office/drawing/2014/main" id="{099DDE56-1F10-2090-6D83-B841F69DAF86}"/>
              </a:ext>
            </a:extLst>
          </p:cNvPr>
          <p:cNvSpPr/>
          <p:nvPr/>
        </p:nvSpPr>
        <p:spPr>
          <a:xfrm>
            <a:off x="796175" y="335909"/>
            <a:ext cx="683101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defRPr/>
            </a:pPr>
            <a:r>
              <a:rPr lang="ru-RU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rPr>
              <a:t>Наша команда</a:t>
            </a:r>
          </a:p>
        </p:txBody>
      </p:sp>
      <p:sp>
        <p:nvSpPr>
          <p:cNvPr id="73" name="Google Shape;318;p3">
            <a:extLst>
              <a:ext uri="{FF2B5EF4-FFF2-40B4-BE49-F238E27FC236}">
                <a16:creationId xmlns:a16="http://schemas.microsoft.com/office/drawing/2014/main" id="{3EEE1E9E-DB36-ACC8-DC4C-F9536FAB2BD1}"/>
              </a:ext>
            </a:extLst>
          </p:cNvPr>
          <p:cNvSpPr/>
          <p:nvPr/>
        </p:nvSpPr>
        <p:spPr>
          <a:xfrm>
            <a:off x="172692" y="5294331"/>
            <a:ext cx="353308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ui-sans-serif"/>
              </a:rPr>
              <a:t>UX/UI 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ui-sans-serif"/>
              </a:rPr>
              <a:t>дизайнер Карпенко Юля</a:t>
            </a:r>
            <a:endParaRPr lang="ru-RU" sz="2400" b="1" i="0" dirty="0">
              <a:solidFill>
                <a:schemeClr val="bg1"/>
              </a:solidFill>
              <a:effectLst/>
              <a:latin typeface="DeepSeek-CJK-patch"/>
            </a:endParaRPr>
          </a:p>
        </p:txBody>
      </p:sp>
      <p:sp>
        <p:nvSpPr>
          <p:cNvPr id="77" name="Полилиния: фигура 76">
            <a:extLst>
              <a:ext uri="{FF2B5EF4-FFF2-40B4-BE49-F238E27FC236}">
                <a16:creationId xmlns:a16="http://schemas.microsoft.com/office/drawing/2014/main" id="{2B88360C-26CB-9941-CE6F-A7D94F0955D4}"/>
              </a:ext>
            </a:extLst>
          </p:cNvPr>
          <p:cNvSpPr/>
          <p:nvPr/>
        </p:nvSpPr>
        <p:spPr>
          <a:xfrm rot="18763007">
            <a:off x="10865344" y="-1699200"/>
            <a:ext cx="1935774" cy="5963238"/>
          </a:xfrm>
          <a:custGeom>
            <a:avLst/>
            <a:gdLst>
              <a:gd name="connsiteX0" fmla="*/ 1286111 w 1370264"/>
              <a:gd name="connsiteY0" fmla="*/ 31557 h 2171193"/>
              <a:gd name="connsiteX1" fmla="*/ 1276747 w 1370264"/>
              <a:gd name="connsiteY1" fmla="*/ 23489 h 2171193"/>
              <a:gd name="connsiteX2" fmla="*/ 1284715 w 1370264"/>
              <a:gd name="connsiteY2" fmla="*/ 12684 h 2171193"/>
              <a:gd name="connsiteX3" fmla="*/ 1360053 w 1370264"/>
              <a:gd name="connsiteY3" fmla="*/ 2225 h 2171193"/>
              <a:gd name="connsiteX4" fmla="*/ 1370669 w 1370264"/>
              <a:gd name="connsiteY4" fmla="*/ 10438 h 2171193"/>
              <a:gd name="connsiteX5" fmla="*/ 1362467 w 1370264"/>
              <a:gd name="connsiteY5" fmla="*/ 21031 h 2171193"/>
              <a:gd name="connsiteX6" fmla="*/ 1287542 w 1370264"/>
              <a:gd name="connsiteY6" fmla="*/ 31456 h 2171193"/>
              <a:gd name="connsiteX7" fmla="*/ 1286111 w 1370264"/>
              <a:gd name="connsiteY7" fmla="*/ 31557 h 2171193"/>
              <a:gd name="connsiteX8" fmla="*/ 1136663 w 1370264"/>
              <a:gd name="connsiteY8" fmla="*/ 57570 h 2171193"/>
              <a:gd name="connsiteX9" fmla="*/ 1127377 w 1370264"/>
              <a:gd name="connsiteY9" fmla="*/ 49961 h 2171193"/>
              <a:gd name="connsiteX10" fmla="*/ 1134831 w 1370264"/>
              <a:gd name="connsiteY10" fmla="*/ 38798 h 2171193"/>
              <a:gd name="connsiteX11" fmla="*/ 1209622 w 1370264"/>
              <a:gd name="connsiteY11" fmla="*/ 24830 h 2171193"/>
              <a:gd name="connsiteX12" fmla="*/ 1220584 w 1370264"/>
              <a:gd name="connsiteY12" fmla="*/ 32574 h 2171193"/>
              <a:gd name="connsiteX13" fmla="*/ 1212874 w 1370264"/>
              <a:gd name="connsiteY13" fmla="*/ 43536 h 2171193"/>
              <a:gd name="connsiteX14" fmla="*/ 1138530 w 1370264"/>
              <a:gd name="connsiteY14" fmla="*/ 57403 h 2171193"/>
              <a:gd name="connsiteX15" fmla="*/ 1136663 w 1370264"/>
              <a:gd name="connsiteY15" fmla="*/ 57570 h 2171193"/>
              <a:gd name="connsiteX16" fmla="*/ 988713 w 1370264"/>
              <a:gd name="connsiteY16" fmla="*/ 91082 h 2171193"/>
              <a:gd name="connsiteX17" fmla="*/ 979539 w 1370264"/>
              <a:gd name="connsiteY17" fmla="*/ 83942 h 2171193"/>
              <a:gd name="connsiteX18" fmla="*/ 986377 w 1370264"/>
              <a:gd name="connsiteY18" fmla="*/ 72443 h 2171193"/>
              <a:gd name="connsiteX19" fmla="*/ 1060386 w 1370264"/>
              <a:gd name="connsiteY19" fmla="*/ 54643 h 2171193"/>
              <a:gd name="connsiteX20" fmla="*/ 1071728 w 1370264"/>
              <a:gd name="connsiteY20" fmla="*/ 61772 h 2171193"/>
              <a:gd name="connsiteX21" fmla="*/ 1064565 w 1370264"/>
              <a:gd name="connsiteY21" fmla="*/ 73114 h 2171193"/>
              <a:gd name="connsiteX22" fmla="*/ 991071 w 1370264"/>
              <a:gd name="connsiteY22" fmla="*/ 90802 h 2171193"/>
              <a:gd name="connsiteX23" fmla="*/ 988713 w 1370264"/>
              <a:gd name="connsiteY23" fmla="*/ 91082 h 2171193"/>
              <a:gd name="connsiteX24" fmla="*/ 842908 w 1370264"/>
              <a:gd name="connsiteY24" fmla="*/ 132929 h 2171193"/>
              <a:gd name="connsiteX25" fmla="*/ 833879 w 1370264"/>
              <a:gd name="connsiteY25" fmla="*/ 126336 h 2171193"/>
              <a:gd name="connsiteX26" fmla="*/ 840014 w 1370264"/>
              <a:gd name="connsiteY26" fmla="*/ 114391 h 2171193"/>
              <a:gd name="connsiteX27" fmla="*/ 912883 w 1370264"/>
              <a:gd name="connsiteY27" fmla="*/ 92322 h 2171193"/>
              <a:gd name="connsiteX28" fmla="*/ 924616 w 1370264"/>
              <a:gd name="connsiteY28" fmla="*/ 98814 h 2171193"/>
              <a:gd name="connsiteX29" fmla="*/ 918112 w 1370264"/>
              <a:gd name="connsiteY29" fmla="*/ 110558 h 2171193"/>
              <a:gd name="connsiteX30" fmla="*/ 845813 w 1370264"/>
              <a:gd name="connsiteY30" fmla="*/ 132460 h 2171193"/>
              <a:gd name="connsiteX31" fmla="*/ 842908 w 1370264"/>
              <a:gd name="connsiteY31" fmla="*/ 132929 h 2171193"/>
              <a:gd name="connsiteX32" fmla="*/ 700153 w 1370264"/>
              <a:gd name="connsiteY32" fmla="*/ 184141 h 2171193"/>
              <a:gd name="connsiteX33" fmla="*/ 691348 w 1370264"/>
              <a:gd name="connsiteY33" fmla="*/ 178185 h 2171193"/>
              <a:gd name="connsiteX34" fmla="*/ 696622 w 1370264"/>
              <a:gd name="connsiteY34" fmla="*/ 165871 h 2171193"/>
              <a:gd name="connsiteX35" fmla="*/ 767882 w 1370264"/>
              <a:gd name="connsiteY35" fmla="*/ 138885 h 2171193"/>
              <a:gd name="connsiteX36" fmla="*/ 780006 w 1370264"/>
              <a:gd name="connsiteY36" fmla="*/ 144606 h 2171193"/>
              <a:gd name="connsiteX37" fmla="*/ 774274 w 1370264"/>
              <a:gd name="connsiteY37" fmla="*/ 156719 h 2171193"/>
              <a:gd name="connsiteX38" fmla="*/ 703662 w 1370264"/>
              <a:gd name="connsiteY38" fmla="*/ 183459 h 2171193"/>
              <a:gd name="connsiteX39" fmla="*/ 700153 w 1370264"/>
              <a:gd name="connsiteY39" fmla="*/ 184141 h 2171193"/>
              <a:gd name="connsiteX40" fmla="*/ 561735 w 1370264"/>
              <a:gd name="connsiteY40" fmla="*/ 246079 h 2171193"/>
              <a:gd name="connsiteX41" fmla="*/ 553242 w 1370264"/>
              <a:gd name="connsiteY41" fmla="*/ 240861 h 2171193"/>
              <a:gd name="connsiteX42" fmla="*/ 557488 w 1370264"/>
              <a:gd name="connsiteY42" fmla="*/ 228145 h 2171193"/>
              <a:gd name="connsiteX43" fmla="*/ 626424 w 1370264"/>
              <a:gd name="connsiteY43" fmla="*/ 195538 h 2171193"/>
              <a:gd name="connsiteX44" fmla="*/ 638950 w 1370264"/>
              <a:gd name="connsiteY44" fmla="*/ 200321 h 2171193"/>
              <a:gd name="connsiteX45" fmla="*/ 634157 w 1370264"/>
              <a:gd name="connsiteY45" fmla="*/ 212836 h 2171193"/>
              <a:gd name="connsiteX46" fmla="*/ 565970 w 1370264"/>
              <a:gd name="connsiteY46" fmla="*/ 245096 h 2171193"/>
              <a:gd name="connsiteX47" fmla="*/ 561735 w 1370264"/>
              <a:gd name="connsiteY47" fmla="*/ 246079 h 2171193"/>
              <a:gd name="connsiteX48" fmla="*/ 429585 w 1370264"/>
              <a:gd name="connsiteY48" fmla="*/ 320432 h 2171193"/>
              <a:gd name="connsiteX49" fmla="*/ 421573 w 1370264"/>
              <a:gd name="connsiteY49" fmla="*/ 316019 h 2171193"/>
              <a:gd name="connsiteX50" fmla="*/ 424500 w 1370264"/>
              <a:gd name="connsiteY50" fmla="*/ 302934 h 2171193"/>
              <a:gd name="connsiteX51" fmla="*/ 490072 w 1370264"/>
              <a:gd name="connsiteY51" fmla="*/ 263835 h 2171193"/>
              <a:gd name="connsiteX52" fmla="*/ 502979 w 1370264"/>
              <a:gd name="connsiteY52" fmla="*/ 267478 h 2171193"/>
              <a:gd name="connsiteX53" fmla="*/ 499358 w 1370264"/>
              <a:gd name="connsiteY53" fmla="*/ 280395 h 2171193"/>
              <a:gd name="connsiteX54" fmla="*/ 434647 w 1370264"/>
              <a:gd name="connsiteY54" fmla="*/ 318946 h 2171193"/>
              <a:gd name="connsiteX55" fmla="*/ 429585 w 1370264"/>
              <a:gd name="connsiteY55" fmla="*/ 320432 h 2171193"/>
              <a:gd name="connsiteX56" fmla="*/ 306620 w 1370264"/>
              <a:gd name="connsiteY56" fmla="*/ 409044 h 2171193"/>
              <a:gd name="connsiteX57" fmla="*/ 299301 w 1370264"/>
              <a:gd name="connsiteY57" fmla="*/ 405580 h 2171193"/>
              <a:gd name="connsiteX58" fmla="*/ 300586 w 1370264"/>
              <a:gd name="connsiteY58" fmla="*/ 392260 h 2171193"/>
              <a:gd name="connsiteX59" fmla="*/ 361185 w 1370264"/>
              <a:gd name="connsiteY59" fmla="*/ 345664 h 2171193"/>
              <a:gd name="connsiteX60" fmla="*/ 374416 w 1370264"/>
              <a:gd name="connsiteY60" fmla="*/ 347809 h 2171193"/>
              <a:gd name="connsiteX61" fmla="*/ 372248 w 1370264"/>
              <a:gd name="connsiteY61" fmla="*/ 361040 h 2171193"/>
              <a:gd name="connsiteX62" fmla="*/ 312643 w 1370264"/>
              <a:gd name="connsiteY62" fmla="*/ 406898 h 2171193"/>
              <a:gd name="connsiteX63" fmla="*/ 306620 w 1370264"/>
              <a:gd name="connsiteY63" fmla="*/ 409044 h 2171193"/>
              <a:gd name="connsiteX64" fmla="*/ 197199 w 1370264"/>
              <a:gd name="connsiteY64" fmla="*/ 513780 h 2171193"/>
              <a:gd name="connsiteX65" fmla="*/ 190897 w 1370264"/>
              <a:gd name="connsiteY65" fmla="*/ 511388 h 2171193"/>
              <a:gd name="connsiteX66" fmla="*/ 190115 w 1370264"/>
              <a:gd name="connsiteY66" fmla="*/ 498002 h 2171193"/>
              <a:gd name="connsiteX67" fmla="*/ 243328 w 1370264"/>
              <a:gd name="connsiteY67" fmla="*/ 442958 h 2171193"/>
              <a:gd name="connsiteX68" fmla="*/ 256726 w 1370264"/>
              <a:gd name="connsiteY68" fmla="*/ 443259 h 2171193"/>
              <a:gd name="connsiteX69" fmla="*/ 256413 w 1370264"/>
              <a:gd name="connsiteY69" fmla="*/ 456691 h 2171193"/>
              <a:gd name="connsiteX70" fmla="*/ 204284 w 1370264"/>
              <a:gd name="connsiteY70" fmla="*/ 510617 h 2171193"/>
              <a:gd name="connsiteX71" fmla="*/ 197199 w 1370264"/>
              <a:gd name="connsiteY71" fmla="*/ 513780 h 2171193"/>
              <a:gd name="connsiteX72" fmla="*/ 107434 w 1370264"/>
              <a:gd name="connsiteY72" fmla="*/ 635668 h 2171193"/>
              <a:gd name="connsiteX73" fmla="*/ 102596 w 1370264"/>
              <a:gd name="connsiteY73" fmla="*/ 634327 h 2171193"/>
              <a:gd name="connsiteX74" fmla="*/ 99299 w 1370264"/>
              <a:gd name="connsiteY74" fmla="*/ 621343 h 2171193"/>
              <a:gd name="connsiteX75" fmla="*/ 141796 w 1370264"/>
              <a:gd name="connsiteY75" fmla="*/ 557482 h 2171193"/>
              <a:gd name="connsiteX76" fmla="*/ 155049 w 1370264"/>
              <a:gd name="connsiteY76" fmla="*/ 555504 h 2171193"/>
              <a:gd name="connsiteX77" fmla="*/ 157049 w 1370264"/>
              <a:gd name="connsiteY77" fmla="*/ 568757 h 2171193"/>
              <a:gd name="connsiteX78" fmla="*/ 115592 w 1370264"/>
              <a:gd name="connsiteY78" fmla="*/ 631031 h 2171193"/>
              <a:gd name="connsiteX79" fmla="*/ 107434 w 1370264"/>
              <a:gd name="connsiteY79" fmla="*/ 635668 h 2171193"/>
              <a:gd name="connsiteX80" fmla="*/ 44533 w 1370264"/>
              <a:gd name="connsiteY80" fmla="*/ 773144 h 2171193"/>
              <a:gd name="connsiteX81" fmla="*/ 41561 w 1370264"/>
              <a:gd name="connsiteY81" fmla="*/ 772675 h 2171193"/>
              <a:gd name="connsiteX82" fmla="*/ 35526 w 1370264"/>
              <a:gd name="connsiteY82" fmla="*/ 760696 h 2171193"/>
              <a:gd name="connsiteX83" fmla="*/ 63575 w 1370264"/>
              <a:gd name="connsiteY83" fmla="*/ 689271 h 2171193"/>
              <a:gd name="connsiteX84" fmla="*/ 76146 w 1370264"/>
              <a:gd name="connsiteY84" fmla="*/ 684589 h 2171193"/>
              <a:gd name="connsiteX85" fmla="*/ 80817 w 1370264"/>
              <a:gd name="connsiteY85" fmla="*/ 697137 h 2171193"/>
              <a:gd name="connsiteX86" fmla="*/ 53529 w 1370264"/>
              <a:gd name="connsiteY86" fmla="*/ 766619 h 2171193"/>
              <a:gd name="connsiteX87" fmla="*/ 44533 w 1370264"/>
              <a:gd name="connsiteY87" fmla="*/ 773144 h 2171193"/>
              <a:gd name="connsiteX88" fmla="*/ 14038 w 1370264"/>
              <a:gd name="connsiteY88" fmla="*/ 921381 h 2171193"/>
              <a:gd name="connsiteX89" fmla="*/ 13189 w 1370264"/>
              <a:gd name="connsiteY89" fmla="*/ 921314 h 2171193"/>
              <a:gd name="connsiteX90" fmla="*/ 4584 w 1370264"/>
              <a:gd name="connsiteY90" fmla="*/ 911045 h 2171193"/>
              <a:gd name="connsiteX91" fmla="*/ 15166 w 1370264"/>
              <a:gd name="connsiteY91" fmla="*/ 837742 h 2171193"/>
              <a:gd name="connsiteX92" fmla="*/ 15736 w 1370264"/>
              <a:gd name="connsiteY92" fmla="*/ 834949 h 2171193"/>
              <a:gd name="connsiteX93" fmla="*/ 26922 w 1370264"/>
              <a:gd name="connsiteY93" fmla="*/ 827574 h 2171193"/>
              <a:gd name="connsiteX94" fmla="*/ 34320 w 1370264"/>
              <a:gd name="connsiteY94" fmla="*/ 838748 h 2171193"/>
              <a:gd name="connsiteX95" fmla="*/ 33761 w 1370264"/>
              <a:gd name="connsiteY95" fmla="*/ 841475 h 2171193"/>
              <a:gd name="connsiteX96" fmla="*/ 23469 w 1370264"/>
              <a:gd name="connsiteY96" fmla="*/ 912732 h 2171193"/>
              <a:gd name="connsiteX97" fmla="*/ 14038 w 1370264"/>
              <a:gd name="connsiteY97" fmla="*/ 921381 h 2171193"/>
              <a:gd name="connsiteX98" fmla="*/ 17547 w 1370264"/>
              <a:gd name="connsiteY98" fmla="*/ 1072647 h 2171193"/>
              <a:gd name="connsiteX99" fmla="*/ 8149 w 1370264"/>
              <a:gd name="connsiteY99" fmla="*/ 1064400 h 2171193"/>
              <a:gd name="connsiteX100" fmla="*/ 2148 w 1370264"/>
              <a:gd name="connsiteY100" fmla="*/ 987890 h 2171193"/>
              <a:gd name="connsiteX101" fmla="*/ 11401 w 1370264"/>
              <a:gd name="connsiteY101" fmla="*/ 978169 h 2171193"/>
              <a:gd name="connsiteX102" fmla="*/ 21100 w 1370264"/>
              <a:gd name="connsiteY102" fmla="*/ 987421 h 2171193"/>
              <a:gd name="connsiteX103" fmla="*/ 26956 w 1370264"/>
              <a:gd name="connsiteY103" fmla="*/ 1061942 h 2171193"/>
              <a:gd name="connsiteX104" fmla="*/ 18798 w 1370264"/>
              <a:gd name="connsiteY104" fmla="*/ 1072580 h 2171193"/>
              <a:gd name="connsiteX105" fmla="*/ 17547 w 1370264"/>
              <a:gd name="connsiteY105" fmla="*/ 1072647 h 2171193"/>
              <a:gd name="connsiteX106" fmla="*/ 51942 w 1370264"/>
              <a:gd name="connsiteY106" fmla="*/ 1220068 h 2171193"/>
              <a:gd name="connsiteX107" fmla="*/ 42946 w 1370264"/>
              <a:gd name="connsiteY107" fmla="*/ 1213576 h 2171193"/>
              <a:gd name="connsiteX108" fmla="*/ 22005 w 1370264"/>
              <a:gd name="connsiteY108" fmla="*/ 1139859 h 2171193"/>
              <a:gd name="connsiteX109" fmla="*/ 29079 w 1370264"/>
              <a:gd name="connsiteY109" fmla="*/ 1128462 h 2171193"/>
              <a:gd name="connsiteX110" fmla="*/ 40477 w 1370264"/>
              <a:gd name="connsiteY110" fmla="*/ 1135524 h 2171193"/>
              <a:gd name="connsiteX111" fmla="*/ 60937 w 1370264"/>
              <a:gd name="connsiteY111" fmla="*/ 1207586 h 2171193"/>
              <a:gd name="connsiteX112" fmla="*/ 54937 w 1370264"/>
              <a:gd name="connsiteY112" fmla="*/ 1219565 h 2171193"/>
              <a:gd name="connsiteX113" fmla="*/ 51942 w 1370264"/>
              <a:gd name="connsiteY113" fmla="*/ 1220068 h 2171193"/>
              <a:gd name="connsiteX114" fmla="*/ 111189 w 1370264"/>
              <a:gd name="connsiteY114" fmla="*/ 1359488 h 2171193"/>
              <a:gd name="connsiteX115" fmla="*/ 102764 w 1370264"/>
              <a:gd name="connsiteY115" fmla="*/ 1354348 h 2171193"/>
              <a:gd name="connsiteX116" fmla="*/ 70134 w 1370264"/>
              <a:gd name="connsiteY116" fmla="*/ 1285169 h 2171193"/>
              <a:gd name="connsiteX117" fmla="*/ 75140 w 1370264"/>
              <a:gd name="connsiteY117" fmla="*/ 1272687 h 2171193"/>
              <a:gd name="connsiteX118" fmla="*/ 87577 w 1370264"/>
              <a:gd name="connsiteY118" fmla="*/ 1277704 h 2171193"/>
              <a:gd name="connsiteX119" fmla="*/ 119615 w 1370264"/>
              <a:gd name="connsiteY119" fmla="*/ 1345666 h 2171193"/>
              <a:gd name="connsiteX120" fmla="*/ 115525 w 1370264"/>
              <a:gd name="connsiteY120" fmla="*/ 1358449 h 2171193"/>
              <a:gd name="connsiteX121" fmla="*/ 111189 w 1370264"/>
              <a:gd name="connsiteY121" fmla="*/ 1359488 h 2171193"/>
              <a:gd name="connsiteX122" fmla="*/ 189265 w 1370264"/>
              <a:gd name="connsiteY122" fmla="*/ 1489389 h 2171193"/>
              <a:gd name="connsiteX123" fmla="*/ 181443 w 1370264"/>
              <a:gd name="connsiteY123" fmla="*/ 1485288 h 2171193"/>
              <a:gd name="connsiteX124" fmla="*/ 140075 w 1370264"/>
              <a:gd name="connsiteY124" fmla="*/ 1421092 h 2171193"/>
              <a:gd name="connsiteX125" fmla="*/ 143305 w 1370264"/>
              <a:gd name="connsiteY125" fmla="*/ 1408074 h 2171193"/>
              <a:gd name="connsiteX126" fmla="*/ 156312 w 1370264"/>
              <a:gd name="connsiteY126" fmla="*/ 1411303 h 2171193"/>
              <a:gd name="connsiteX127" fmla="*/ 197076 w 1370264"/>
              <a:gd name="connsiteY127" fmla="*/ 1474549 h 2171193"/>
              <a:gd name="connsiteX128" fmla="*/ 194618 w 1370264"/>
              <a:gd name="connsiteY128" fmla="*/ 1487746 h 2171193"/>
              <a:gd name="connsiteX129" fmla="*/ 189265 w 1370264"/>
              <a:gd name="connsiteY129" fmla="*/ 1489389 h 2171193"/>
              <a:gd name="connsiteX130" fmla="*/ 281422 w 1370264"/>
              <a:gd name="connsiteY130" fmla="*/ 1609802 h 2171193"/>
              <a:gd name="connsiteX131" fmla="*/ 274181 w 1370264"/>
              <a:gd name="connsiteY131" fmla="*/ 1606405 h 2171193"/>
              <a:gd name="connsiteX132" fmla="*/ 226298 w 1370264"/>
              <a:gd name="connsiteY132" fmla="*/ 1547025 h 2171193"/>
              <a:gd name="connsiteX133" fmla="*/ 228052 w 1370264"/>
              <a:gd name="connsiteY133" fmla="*/ 1533773 h 2171193"/>
              <a:gd name="connsiteX134" fmla="*/ 241350 w 1370264"/>
              <a:gd name="connsiteY134" fmla="*/ 1535516 h 2171193"/>
              <a:gd name="connsiteX135" fmla="*/ 288663 w 1370264"/>
              <a:gd name="connsiteY135" fmla="*/ 1594192 h 2171193"/>
              <a:gd name="connsiteX136" fmla="*/ 287545 w 1370264"/>
              <a:gd name="connsiteY136" fmla="*/ 1607545 h 2171193"/>
              <a:gd name="connsiteX137" fmla="*/ 281422 w 1370264"/>
              <a:gd name="connsiteY137" fmla="*/ 1609802 h 2171193"/>
              <a:gd name="connsiteX138" fmla="*/ 384238 w 1370264"/>
              <a:gd name="connsiteY138" fmla="*/ 1721265 h 2171193"/>
              <a:gd name="connsiteX139" fmla="*/ 377534 w 1370264"/>
              <a:gd name="connsiteY139" fmla="*/ 1718471 h 2171193"/>
              <a:gd name="connsiteX140" fmla="*/ 324712 w 1370264"/>
              <a:gd name="connsiteY140" fmla="*/ 1663527 h 2171193"/>
              <a:gd name="connsiteX141" fmla="*/ 325237 w 1370264"/>
              <a:gd name="connsiteY141" fmla="*/ 1650141 h 2171193"/>
              <a:gd name="connsiteX142" fmla="*/ 338635 w 1370264"/>
              <a:gd name="connsiteY142" fmla="*/ 1650677 h 2171193"/>
              <a:gd name="connsiteX143" fmla="*/ 390943 w 1370264"/>
              <a:gd name="connsiteY143" fmla="*/ 1705084 h 2171193"/>
              <a:gd name="connsiteX144" fmla="*/ 390943 w 1370264"/>
              <a:gd name="connsiteY144" fmla="*/ 1718471 h 2171193"/>
              <a:gd name="connsiteX145" fmla="*/ 384238 w 1370264"/>
              <a:gd name="connsiteY145" fmla="*/ 1721265 h 2171193"/>
              <a:gd name="connsiteX146" fmla="*/ 495280 w 1370264"/>
              <a:gd name="connsiteY146" fmla="*/ 1824548 h 2171193"/>
              <a:gd name="connsiteX147" fmla="*/ 489078 w 1370264"/>
              <a:gd name="connsiteY147" fmla="*/ 1822268 h 2171193"/>
              <a:gd name="connsiteX148" fmla="*/ 432401 w 1370264"/>
              <a:gd name="connsiteY148" fmla="*/ 1771359 h 2171193"/>
              <a:gd name="connsiteX149" fmla="*/ 431909 w 1370264"/>
              <a:gd name="connsiteY149" fmla="*/ 1757938 h 2171193"/>
              <a:gd name="connsiteX150" fmla="*/ 445318 w 1370264"/>
              <a:gd name="connsiteY150" fmla="*/ 1757469 h 2171193"/>
              <a:gd name="connsiteX151" fmla="*/ 501504 w 1370264"/>
              <a:gd name="connsiteY151" fmla="*/ 1807932 h 2171193"/>
              <a:gd name="connsiteX152" fmla="*/ 502443 w 1370264"/>
              <a:gd name="connsiteY152" fmla="*/ 1821318 h 2171193"/>
              <a:gd name="connsiteX153" fmla="*/ 495280 w 1370264"/>
              <a:gd name="connsiteY153" fmla="*/ 1824548 h 2171193"/>
              <a:gd name="connsiteX154" fmla="*/ 612836 w 1370264"/>
              <a:gd name="connsiteY154" fmla="*/ 1920434 h 2171193"/>
              <a:gd name="connsiteX155" fmla="*/ 607070 w 1370264"/>
              <a:gd name="connsiteY155" fmla="*/ 1918489 h 2171193"/>
              <a:gd name="connsiteX156" fmla="*/ 547353 w 1370264"/>
              <a:gd name="connsiteY156" fmla="*/ 1871256 h 2171193"/>
              <a:gd name="connsiteX157" fmla="*/ 545990 w 1370264"/>
              <a:gd name="connsiteY157" fmla="*/ 1857925 h 2171193"/>
              <a:gd name="connsiteX158" fmla="*/ 559332 w 1370264"/>
              <a:gd name="connsiteY158" fmla="*/ 1856551 h 2171193"/>
              <a:gd name="connsiteX159" fmla="*/ 618624 w 1370264"/>
              <a:gd name="connsiteY159" fmla="*/ 1903449 h 2171193"/>
              <a:gd name="connsiteX160" fmla="*/ 620367 w 1370264"/>
              <a:gd name="connsiteY160" fmla="*/ 1916735 h 2171193"/>
              <a:gd name="connsiteX161" fmla="*/ 612836 w 1370264"/>
              <a:gd name="connsiteY161" fmla="*/ 1920434 h 2171193"/>
              <a:gd name="connsiteX162" fmla="*/ 735644 w 1370264"/>
              <a:gd name="connsiteY162" fmla="*/ 2009492 h 2171193"/>
              <a:gd name="connsiteX163" fmla="*/ 730280 w 1370264"/>
              <a:gd name="connsiteY163" fmla="*/ 2007849 h 2171193"/>
              <a:gd name="connsiteX164" fmla="*/ 668094 w 1370264"/>
              <a:gd name="connsiteY164" fmla="*/ 1964013 h 2171193"/>
              <a:gd name="connsiteX165" fmla="*/ 665970 w 1370264"/>
              <a:gd name="connsiteY165" fmla="*/ 1950749 h 2171193"/>
              <a:gd name="connsiteX166" fmla="*/ 679223 w 1370264"/>
              <a:gd name="connsiteY166" fmla="*/ 1948637 h 2171193"/>
              <a:gd name="connsiteX167" fmla="*/ 741018 w 1370264"/>
              <a:gd name="connsiteY167" fmla="*/ 1992206 h 2171193"/>
              <a:gd name="connsiteX168" fmla="*/ 743466 w 1370264"/>
              <a:gd name="connsiteY168" fmla="*/ 2005391 h 2171193"/>
              <a:gd name="connsiteX169" fmla="*/ 735644 w 1370264"/>
              <a:gd name="connsiteY169" fmla="*/ 2009492 h 2171193"/>
              <a:gd name="connsiteX170" fmla="*/ 862754 w 1370264"/>
              <a:gd name="connsiteY170" fmla="*/ 2092259 h 2171193"/>
              <a:gd name="connsiteX171" fmla="*/ 857781 w 1370264"/>
              <a:gd name="connsiteY171" fmla="*/ 2090840 h 2171193"/>
              <a:gd name="connsiteX172" fmla="*/ 793539 w 1370264"/>
              <a:gd name="connsiteY172" fmla="*/ 2050099 h 2171193"/>
              <a:gd name="connsiteX173" fmla="*/ 790767 w 1370264"/>
              <a:gd name="connsiteY173" fmla="*/ 2036981 h 2171193"/>
              <a:gd name="connsiteX174" fmla="*/ 803886 w 1370264"/>
              <a:gd name="connsiteY174" fmla="*/ 2034221 h 2171193"/>
              <a:gd name="connsiteX175" fmla="*/ 867760 w 1370264"/>
              <a:gd name="connsiteY175" fmla="*/ 2074727 h 2171193"/>
              <a:gd name="connsiteX176" fmla="*/ 870833 w 1370264"/>
              <a:gd name="connsiteY176" fmla="*/ 2087790 h 2171193"/>
              <a:gd name="connsiteX177" fmla="*/ 862754 w 1370264"/>
              <a:gd name="connsiteY177" fmla="*/ 2092259 h 2171193"/>
              <a:gd name="connsiteX178" fmla="*/ 993507 w 1370264"/>
              <a:gd name="connsiteY178" fmla="*/ 2169216 h 2171193"/>
              <a:gd name="connsiteX179" fmla="*/ 988880 w 1370264"/>
              <a:gd name="connsiteY179" fmla="*/ 2168009 h 2171193"/>
              <a:gd name="connsiteX180" fmla="*/ 922917 w 1370264"/>
              <a:gd name="connsiteY180" fmla="*/ 2130140 h 2171193"/>
              <a:gd name="connsiteX181" fmla="*/ 919554 w 1370264"/>
              <a:gd name="connsiteY181" fmla="*/ 2117189 h 2171193"/>
              <a:gd name="connsiteX182" fmla="*/ 932539 w 1370264"/>
              <a:gd name="connsiteY182" fmla="*/ 2113792 h 2171193"/>
              <a:gd name="connsiteX183" fmla="*/ 998144 w 1370264"/>
              <a:gd name="connsiteY183" fmla="*/ 2151472 h 2171193"/>
              <a:gd name="connsiteX184" fmla="*/ 1001776 w 1370264"/>
              <a:gd name="connsiteY184" fmla="*/ 2164378 h 2171193"/>
              <a:gd name="connsiteX185" fmla="*/ 993507 w 1370264"/>
              <a:gd name="connsiteY185" fmla="*/ 2169216 h 217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370264" h="2171193">
                <a:moveTo>
                  <a:pt x="1286111" y="31557"/>
                </a:moveTo>
                <a:cubicBezTo>
                  <a:pt x="1281496" y="31557"/>
                  <a:pt x="1277451" y="28193"/>
                  <a:pt x="1276747" y="23489"/>
                </a:cubicBezTo>
                <a:cubicBezTo>
                  <a:pt x="1275976" y="18304"/>
                  <a:pt x="1279541" y="13455"/>
                  <a:pt x="1284715" y="12684"/>
                </a:cubicBezTo>
                <a:cubicBezTo>
                  <a:pt x="1309444" y="8985"/>
                  <a:pt x="1334788" y="5454"/>
                  <a:pt x="1360053" y="2225"/>
                </a:cubicBezTo>
                <a:cubicBezTo>
                  <a:pt x="1365283" y="1554"/>
                  <a:pt x="1369999" y="5219"/>
                  <a:pt x="1370669" y="10438"/>
                </a:cubicBezTo>
                <a:cubicBezTo>
                  <a:pt x="1371339" y="15611"/>
                  <a:pt x="1367663" y="20360"/>
                  <a:pt x="1362467" y="21031"/>
                </a:cubicBezTo>
                <a:cubicBezTo>
                  <a:pt x="1337335" y="24227"/>
                  <a:pt x="1312126" y="27758"/>
                  <a:pt x="1287542" y="31456"/>
                </a:cubicBezTo>
                <a:cubicBezTo>
                  <a:pt x="1287061" y="31523"/>
                  <a:pt x="1286581" y="31557"/>
                  <a:pt x="1286111" y="31557"/>
                </a:cubicBezTo>
                <a:close/>
                <a:moveTo>
                  <a:pt x="1136663" y="57570"/>
                </a:moveTo>
                <a:cubicBezTo>
                  <a:pt x="1132238" y="57570"/>
                  <a:pt x="1128283" y="54475"/>
                  <a:pt x="1127377" y="49961"/>
                </a:cubicBezTo>
                <a:cubicBezTo>
                  <a:pt x="1126361" y="44821"/>
                  <a:pt x="1129691" y="39837"/>
                  <a:pt x="1134831" y="38798"/>
                </a:cubicBezTo>
                <a:cubicBezTo>
                  <a:pt x="1159236" y="33948"/>
                  <a:pt x="1184390" y="29244"/>
                  <a:pt x="1209622" y="24830"/>
                </a:cubicBezTo>
                <a:cubicBezTo>
                  <a:pt x="1214785" y="23958"/>
                  <a:pt x="1219690" y="27389"/>
                  <a:pt x="1220584" y="32574"/>
                </a:cubicBezTo>
                <a:cubicBezTo>
                  <a:pt x="1221489" y="37714"/>
                  <a:pt x="1218036" y="42630"/>
                  <a:pt x="1212874" y="43536"/>
                </a:cubicBezTo>
                <a:cubicBezTo>
                  <a:pt x="1187798" y="47916"/>
                  <a:pt x="1162789" y="52553"/>
                  <a:pt x="1138530" y="57403"/>
                </a:cubicBezTo>
                <a:cubicBezTo>
                  <a:pt x="1137904" y="57537"/>
                  <a:pt x="1137278" y="57570"/>
                  <a:pt x="1136663" y="57570"/>
                </a:cubicBezTo>
                <a:close/>
                <a:moveTo>
                  <a:pt x="988713" y="91082"/>
                </a:moveTo>
                <a:cubicBezTo>
                  <a:pt x="984489" y="91082"/>
                  <a:pt x="980634" y="88255"/>
                  <a:pt x="979539" y="83942"/>
                </a:cubicBezTo>
                <a:cubicBezTo>
                  <a:pt x="978242" y="78902"/>
                  <a:pt x="981304" y="73717"/>
                  <a:pt x="986377" y="72443"/>
                </a:cubicBezTo>
                <a:cubicBezTo>
                  <a:pt x="1010626" y="66253"/>
                  <a:pt x="1035523" y="60263"/>
                  <a:pt x="1060386" y="54643"/>
                </a:cubicBezTo>
                <a:cubicBezTo>
                  <a:pt x="1065471" y="53458"/>
                  <a:pt x="1070566" y="56688"/>
                  <a:pt x="1071728" y="61772"/>
                </a:cubicBezTo>
                <a:cubicBezTo>
                  <a:pt x="1072879" y="66890"/>
                  <a:pt x="1069672" y="71963"/>
                  <a:pt x="1064565" y="73114"/>
                </a:cubicBezTo>
                <a:cubicBezTo>
                  <a:pt x="1039881" y="78701"/>
                  <a:pt x="1015152" y="84645"/>
                  <a:pt x="991071" y="90802"/>
                </a:cubicBezTo>
                <a:cubicBezTo>
                  <a:pt x="990277" y="91015"/>
                  <a:pt x="989495" y="91082"/>
                  <a:pt x="988713" y="91082"/>
                </a:cubicBezTo>
                <a:close/>
                <a:moveTo>
                  <a:pt x="842908" y="132929"/>
                </a:moveTo>
                <a:cubicBezTo>
                  <a:pt x="838896" y="132929"/>
                  <a:pt x="835175" y="130370"/>
                  <a:pt x="833879" y="126336"/>
                </a:cubicBezTo>
                <a:cubicBezTo>
                  <a:pt x="832281" y="121353"/>
                  <a:pt x="835030" y="116011"/>
                  <a:pt x="840014" y="114391"/>
                </a:cubicBezTo>
                <a:cubicBezTo>
                  <a:pt x="863804" y="106793"/>
                  <a:pt x="888321" y="99351"/>
                  <a:pt x="912883" y="92322"/>
                </a:cubicBezTo>
                <a:cubicBezTo>
                  <a:pt x="917933" y="90914"/>
                  <a:pt x="923163" y="93764"/>
                  <a:pt x="924616" y="98814"/>
                </a:cubicBezTo>
                <a:cubicBezTo>
                  <a:pt x="926046" y="103865"/>
                  <a:pt x="923141" y="109106"/>
                  <a:pt x="918112" y="110558"/>
                </a:cubicBezTo>
                <a:cubicBezTo>
                  <a:pt x="893729" y="117520"/>
                  <a:pt x="869402" y="124884"/>
                  <a:pt x="845813" y="132460"/>
                </a:cubicBezTo>
                <a:cubicBezTo>
                  <a:pt x="844841" y="132762"/>
                  <a:pt x="843869" y="132929"/>
                  <a:pt x="842908" y="132929"/>
                </a:cubicBezTo>
                <a:close/>
                <a:moveTo>
                  <a:pt x="700153" y="184141"/>
                </a:moveTo>
                <a:cubicBezTo>
                  <a:pt x="696387" y="184141"/>
                  <a:pt x="692823" y="181883"/>
                  <a:pt x="691348" y="178185"/>
                </a:cubicBezTo>
                <a:cubicBezTo>
                  <a:pt x="689392" y="173335"/>
                  <a:pt x="691761" y="167815"/>
                  <a:pt x="696622" y="165871"/>
                </a:cubicBezTo>
                <a:cubicBezTo>
                  <a:pt x="719854" y="156585"/>
                  <a:pt x="743834" y="147500"/>
                  <a:pt x="767882" y="138885"/>
                </a:cubicBezTo>
                <a:cubicBezTo>
                  <a:pt x="772799" y="137097"/>
                  <a:pt x="778241" y="139690"/>
                  <a:pt x="780006" y="144606"/>
                </a:cubicBezTo>
                <a:cubicBezTo>
                  <a:pt x="781772" y="149545"/>
                  <a:pt x="779202" y="154965"/>
                  <a:pt x="774274" y="156719"/>
                </a:cubicBezTo>
                <a:cubicBezTo>
                  <a:pt x="750439" y="165267"/>
                  <a:pt x="726682" y="174240"/>
                  <a:pt x="703662" y="183459"/>
                </a:cubicBezTo>
                <a:cubicBezTo>
                  <a:pt x="702511" y="183940"/>
                  <a:pt x="701315" y="184141"/>
                  <a:pt x="700153" y="184141"/>
                </a:cubicBezTo>
                <a:close/>
                <a:moveTo>
                  <a:pt x="561735" y="246079"/>
                </a:moveTo>
                <a:cubicBezTo>
                  <a:pt x="558259" y="246079"/>
                  <a:pt x="554907" y="244157"/>
                  <a:pt x="553242" y="240861"/>
                </a:cubicBezTo>
                <a:cubicBezTo>
                  <a:pt x="550906" y="236145"/>
                  <a:pt x="552795" y="230469"/>
                  <a:pt x="557488" y="228145"/>
                </a:cubicBezTo>
                <a:cubicBezTo>
                  <a:pt x="579770" y="216970"/>
                  <a:pt x="602968" y="206009"/>
                  <a:pt x="626424" y="195538"/>
                </a:cubicBezTo>
                <a:cubicBezTo>
                  <a:pt x="631218" y="193393"/>
                  <a:pt x="636816" y="195538"/>
                  <a:pt x="638950" y="200321"/>
                </a:cubicBezTo>
                <a:cubicBezTo>
                  <a:pt x="641085" y="205092"/>
                  <a:pt x="638939" y="210713"/>
                  <a:pt x="634157" y="212836"/>
                </a:cubicBezTo>
                <a:cubicBezTo>
                  <a:pt x="610958" y="223228"/>
                  <a:pt x="588017" y="234067"/>
                  <a:pt x="565970" y="245096"/>
                </a:cubicBezTo>
                <a:cubicBezTo>
                  <a:pt x="564606" y="245778"/>
                  <a:pt x="563154" y="246079"/>
                  <a:pt x="561735" y="246079"/>
                </a:cubicBezTo>
                <a:close/>
                <a:moveTo>
                  <a:pt x="429585" y="320432"/>
                </a:moveTo>
                <a:cubicBezTo>
                  <a:pt x="426445" y="320432"/>
                  <a:pt x="423372" y="318879"/>
                  <a:pt x="421573" y="316019"/>
                </a:cubicBezTo>
                <a:cubicBezTo>
                  <a:pt x="418757" y="311582"/>
                  <a:pt x="420075" y="305727"/>
                  <a:pt x="424500" y="302934"/>
                </a:cubicBezTo>
                <a:cubicBezTo>
                  <a:pt x="445542" y="289614"/>
                  <a:pt x="467612" y="276451"/>
                  <a:pt x="490072" y="263835"/>
                </a:cubicBezTo>
                <a:cubicBezTo>
                  <a:pt x="494643" y="261287"/>
                  <a:pt x="500420" y="262896"/>
                  <a:pt x="502979" y="267478"/>
                </a:cubicBezTo>
                <a:cubicBezTo>
                  <a:pt x="505538" y="272048"/>
                  <a:pt x="503918" y="277836"/>
                  <a:pt x="499358" y="280395"/>
                </a:cubicBezTo>
                <a:cubicBezTo>
                  <a:pt x="477177" y="292843"/>
                  <a:pt x="455409" y="305828"/>
                  <a:pt x="434647" y="318946"/>
                </a:cubicBezTo>
                <a:cubicBezTo>
                  <a:pt x="433082" y="319952"/>
                  <a:pt x="431317" y="320432"/>
                  <a:pt x="429585" y="320432"/>
                </a:cubicBezTo>
                <a:close/>
                <a:moveTo>
                  <a:pt x="306620" y="409044"/>
                </a:moveTo>
                <a:cubicBezTo>
                  <a:pt x="303883" y="409044"/>
                  <a:pt x="301178" y="407871"/>
                  <a:pt x="299301" y="405580"/>
                </a:cubicBezTo>
                <a:cubicBezTo>
                  <a:pt x="295971" y="401546"/>
                  <a:pt x="296552" y="395590"/>
                  <a:pt x="300586" y="392260"/>
                </a:cubicBezTo>
                <a:cubicBezTo>
                  <a:pt x="319806" y="376415"/>
                  <a:pt x="340200" y="360738"/>
                  <a:pt x="361185" y="345664"/>
                </a:cubicBezTo>
                <a:cubicBezTo>
                  <a:pt x="365432" y="342602"/>
                  <a:pt x="371354" y="343574"/>
                  <a:pt x="374416" y="347809"/>
                </a:cubicBezTo>
                <a:cubicBezTo>
                  <a:pt x="377478" y="352055"/>
                  <a:pt x="376506" y="357978"/>
                  <a:pt x="372248" y="361040"/>
                </a:cubicBezTo>
                <a:cubicBezTo>
                  <a:pt x="351598" y="375879"/>
                  <a:pt x="331551" y="391322"/>
                  <a:pt x="312643" y="406898"/>
                </a:cubicBezTo>
                <a:cubicBezTo>
                  <a:pt x="310878" y="408340"/>
                  <a:pt x="308743" y="409044"/>
                  <a:pt x="306620" y="409044"/>
                </a:cubicBezTo>
                <a:close/>
                <a:moveTo>
                  <a:pt x="197199" y="513780"/>
                </a:moveTo>
                <a:cubicBezTo>
                  <a:pt x="194964" y="513780"/>
                  <a:pt x="192707" y="513009"/>
                  <a:pt x="190897" y="511388"/>
                </a:cubicBezTo>
                <a:cubicBezTo>
                  <a:pt x="186986" y="507924"/>
                  <a:pt x="186639" y="501902"/>
                  <a:pt x="190115" y="498002"/>
                </a:cubicBezTo>
                <a:cubicBezTo>
                  <a:pt x="206709" y="479330"/>
                  <a:pt x="224610" y="460825"/>
                  <a:pt x="243328" y="442958"/>
                </a:cubicBezTo>
                <a:cubicBezTo>
                  <a:pt x="247116" y="439360"/>
                  <a:pt x="253117" y="439494"/>
                  <a:pt x="256726" y="443259"/>
                </a:cubicBezTo>
                <a:cubicBezTo>
                  <a:pt x="260347" y="447070"/>
                  <a:pt x="260201" y="453048"/>
                  <a:pt x="256413" y="456691"/>
                </a:cubicBezTo>
                <a:cubicBezTo>
                  <a:pt x="238076" y="474178"/>
                  <a:pt x="220543" y="492314"/>
                  <a:pt x="204284" y="510617"/>
                </a:cubicBezTo>
                <a:cubicBezTo>
                  <a:pt x="202407" y="512707"/>
                  <a:pt x="199814" y="513780"/>
                  <a:pt x="197199" y="513780"/>
                </a:cubicBezTo>
                <a:close/>
                <a:moveTo>
                  <a:pt x="107434" y="635668"/>
                </a:moveTo>
                <a:cubicBezTo>
                  <a:pt x="105792" y="635668"/>
                  <a:pt x="104116" y="635232"/>
                  <a:pt x="102596" y="634327"/>
                </a:cubicBezTo>
                <a:cubicBezTo>
                  <a:pt x="98093" y="631634"/>
                  <a:pt x="96618" y="625812"/>
                  <a:pt x="99299" y="621343"/>
                </a:cubicBezTo>
                <a:cubicBezTo>
                  <a:pt x="112150" y="599743"/>
                  <a:pt x="126442" y="578244"/>
                  <a:pt x="141796" y="557482"/>
                </a:cubicBezTo>
                <a:cubicBezTo>
                  <a:pt x="144914" y="553281"/>
                  <a:pt x="150836" y="552375"/>
                  <a:pt x="155049" y="555504"/>
                </a:cubicBezTo>
                <a:cubicBezTo>
                  <a:pt x="159262" y="558600"/>
                  <a:pt x="160156" y="564544"/>
                  <a:pt x="157049" y="568757"/>
                </a:cubicBezTo>
                <a:cubicBezTo>
                  <a:pt x="142064" y="589005"/>
                  <a:pt x="128119" y="609967"/>
                  <a:pt x="115592" y="631031"/>
                </a:cubicBezTo>
                <a:cubicBezTo>
                  <a:pt x="113815" y="633992"/>
                  <a:pt x="110664" y="635668"/>
                  <a:pt x="107434" y="635668"/>
                </a:cubicBezTo>
                <a:close/>
                <a:moveTo>
                  <a:pt x="44533" y="773144"/>
                </a:moveTo>
                <a:cubicBezTo>
                  <a:pt x="43539" y="773144"/>
                  <a:pt x="42544" y="773010"/>
                  <a:pt x="41561" y="772675"/>
                </a:cubicBezTo>
                <a:cubicBezTo>
                  <a:pt x="36588" y="771021"/>
                  <a:pt x="33884" y="765669"/>
                  <a:pt x="35526" y="760696"/>
                </a:cubicBezTo>
                <a:cubicBezTo>
                  <a:pt x="43438" y="736605"/>
                  <a:pt x="52892" y="712580"/>
                  <a:pt x="63575" y="689271"/>
                </a:cubicBezTo>
                <a:cubicBezTo>
                  <a:pt x="65765" y="684488"/>
                  <a:pt x="71385" y="682410"/>
                  <a:pt x="76146" y="684589"/>
                </a:cubicBezTo>
                <a:cubicBezTo>
                  <a:pt x="80906" y="686779"/>
                  <a:pt x="82996" y="692399"/>
                  <a:pt x="80817" y="697137"/>
                </a:cubicBezTo>
                <a:cubicBezTo>
                  <a:pt x="70413" y="719821"/>
                  <a:pt x="61239" y="743197"/>
                  <a:pt x="53529" y="766619"/>
                </a:cubicBezTo>
                <a:cubicBezTo>
                  <a:pt x="52221" y="770619"/>
                  <a:pt x="48511" y="773144"/>
                  <a:pt x="44533" y="773144"/>
                </a:cubicBezTo>
                <a:close/>
                <a:moveTo>
                  <a:pt x="14038" y="921381"/>
                </a:moveTo>
                <a:cubicBezTo>
                  <a:pt x="13759" y="921381"/>
                  <a:pt x="13479" y="921348"/>
                  <a:pt x="13189" y="921314"/>
                </a:cubicBezTo>
                <a:cubicBezTo>
                  <a:pt x="7970" y="920878"/>
                  <a:pt x="4115" y="916264"/>
                  <a:pt x="4584" y="911045"/>
                </a:cubicBezTo>
                <a:cubicBezTo>
                  <a:pt x="6752" y="886518"/>
                  <a:pt x="10317" y="861867"/>
                  <a:pt x="15166" y="837742"/>
                </a:cubicBezTo>
                <a:lnTo>
                  <a:pt x="15736" y="834949"/>
                </a:lnTo>
                <a:cubicBezTo>
                  <a:pt x="16787" y="829831"/>
                  <a:pt x="21771" y="826501"/>
                  <a:pt x="26922" y="827574"/>
                </a:cubicBezTo>
                <a:cubicBezTo>
                  <a:pt x="32051" y="828624"/>
                  <a:pt x="35370" y="833630"/>
                  <a:pt x="34320" y="838748"/>
                </a:cubicBezTo>
                <a:lnTo>
                  <a:pt x="33761" y="841475"/>
                </a:lnTo>
                <a:cubicBezTo>
                  <a:pt x="29045" y="864929"/>
                  <a:pt x="25581" y="888876"/>
                  <a:pt x="23469" y="912732"/>
                </a:cubicBezTo>
                <a:cubicBezTo>
                  <a:pt x="23033" y="917649"/>
                  <a:pt x="18899" y="921381"/>
                  <a:pt x="14038" y="921381"/>
                </a:cubicBezTo>
                <a:close/>
                <a:moveTo>
                  <a:pt x="17547" y="1072647"/>
                </a:moveTo>
                <a:cubicBezTo>
                  <a:pt x="12853" y="1072647"/>
                  <a:pt x="8786" y="1069171"/>
                  <a:pt x="8149" y="1064400"/>
                </a:cubicBezTo>
                <a:cubicBezTo>
                  <a:pt x="4774" y="1038867"/>
                  <a:pt x="2763" y="1013088"/>
                  <a:pt x="2148" y="987890"/>
                </a:cubicBezTo>
                <a:cubicBezTo>
                  <a:pt x="2025" y="982649"/>
                  <a:pt x="6160" y="978303"/>
                  <a:pt x="11401" y="978169"/>
                </a:cubicBezTo>
                <a:cubicBezTo>
                  <a:pt x="16574" y="978269"/>
                  <a:pt x="20977" y="982169"/>
                  <a:pt x="21100" y="987421"/>
                </a:cubicBezTo>
                <a:cubicBezTo>
                  <a:pt x="21704" y="1011982"/>
                  <a:pt x="23670" y="1037046"/>
                  <a:pt x="26956" y="1061942"/>
                </a:cubicBezTo>
                <a:cubicBezTo>
                  <a:pt x="27637" y="1067127"/>
                  <a:pt x="23983" y="1071898"/>
                  <a:pt x="18798" y="1072580"/>
                </a:cubicBezTo>
                <a:cubicBezTo>
                  <a:pt x="18374" y="1072647"/>
                  <a:pt x="17949" y="1072647"/>
                  <a:pt x="17547" y="1072647"/>
                </a:cubicBezTo>
                <a:close/>
                <a:moveTo>
                  <a:pt x="51942" y="1220068"/>
                </a:moveTo>
                <a:cubicBezTo>
                  <a:pt x="47975" y="1220068"/>
                  <a:pt x="44276" y="1217543"/>
                  <a:pt x="42946" y="1213576"/>
                </a:cubicBezTo>
                <a:cubicBezTo>
                  <a:pt x="34789" y="1189048"/>
                  <a:pt x="27738" y="1164253"/>
                  <a:pt x="22005" y="1139859"/>
                </a:cubicBezTo>
                <a:cubicBezTo>
                  <a:pt x="20810" y="1134753"/>
                  <a:pt x="23972" y="1129669"/>
                  <a:pt x="29079" y="1128462"/>
                </a:cubicBezTo>
                <a:cubicBezTo>
                  <a:pt x="34163" y="1127244"/>
                  <a:pt x="39270" y="1130406"/>
                  <a:pt x="40477" y="1135524"/>
                </a:cubicBezTo>
                <a:cubicBezTo>
                  <a:pt x="46064" y="1159381"/>
                  <a:pt x="52959" y="1183595"/>
                  <a:pt x="60937" y="1207586"/>
                </a:cubicBezTo>
                <a:cubicBezTo>
                  <a:pt x="62591" y="1212570"/>
                  <a:pt x="59909" y="1217922"/>
                  <a:pt x="54937" y="1219565"/>
                </a:cubicBezTo>
                <a:cubicBezTo>
                  <a:pt x="53942" y="1219934"/>
                  <a:pt x="52936" y="1220068"/>
                  <a:pt x="51942" y="1220068"/>
                </a:cubicBezTo>
                <a:close/>
                <a:moveTo>
                  <a:pt x="111189" y="1359488"/>
                </a:moveTo>
                <a:cubicBezTo>
                  <a:pt x="107759" y="1359488"/>
                  <a:pt x="104440" y="1357611"/>
                  <a:pt x="102764" y="1354348"/>
                </a:cubicBezTo>
                <a:cubicBezTo>
                  <a:pt x="90907" y="1331363"/>
                  <a:pt x="79923" y="1308121"/>
                  <a:pt x="70134" y="1285169"/>
                </a:cubicBezTo>
                <a:cubicBezTo>
                  <a:pt x="68078" y="1280330"/>
                  <a:pt x="70313" y="1274777"/>
                  <a:pt x="75140" y="1272687"/>
                </a:cubicBezTo>
                <a:cubicBezTo>
                  <a:pt x="79945" y="1270642"/>
                  <a:pt x="85521" y="1272888"/>
                  <a:pt x="87577" y="1277704"/>
                </a:cubicBezTo>
                <a:cubicBezTo>
                  <a:pt x="97187" y="1300209"/>
                  <a:pt x="107960" y="1323128"/>
                  <a:pt x="119615" y="1345666"/>
                </a:cubicBezTo>
                <a:cubicBezTo>
                  <a:pt x="122006" y="1350303"/>
                  <a:pt x="120185" y="1356024"/>
                  <a:pt x="115525" y="1358449"/>
                </a:cubicBezTo>
                <a:cubicBezTo>
                  <a:pt x="114139" y="1359153"/>
                  <a:pt x="112653" y="1359488"/>
                  <a:pt x="111189" y="1359488"/>
                </a:cubicBezTo>
                <a:close/>
                <a:moveTo>
                  <a:pt x="189265" y="1489389"/>
                </a:moveTo>
                <a:cubicBezTo>
                  <a:pt x="186248" y="1489389"/>
                  <a:pt x="183276" y="1487981"/>
                  <a:pt x="181443" y="1485288"/>
                </a:cubicBezTo>
                <a:cubicBezTo>
                  <a:pt x="166849" y="1464023"/>
                  <a:pt x="152926" y="1442423"/>
                  <a:pt x="140075" y="1421092"/>
                </a:cubicBezTo>
                <a:cubicBezTo>
                  <a:pt x="137371" y="1416589"/>
                  <a:pt x="138824" y="1410767"/>
                  <a:pt x="143305" y="1408074"/>
                </a:cubicBezTo>
                <a:cubicBezTo>
                  <a:pt x="147786" y="1405381"/>
                  <a:pt x="153608" y="1406800"/>
                  <a:pt x="156312" y="1411303"/>
                </a:cubicBezTo>
                <a:cubicBezTo>
                  <a:pt x="168984" y="1432300"/>
                  <a:pt x="182695" y="1453598"/>
                  <a:pt x="197076" y="1474549"/>
                </a:cubicBezTo>
                <a:cubicBezTo>
                  <a:pt x="200038" y="1478863"/>
                  <a:pt x="198943" y="1484785"/>
                  <a:pt x="194618" y="1487746"/>
                </a:cubicBezTo>
                <a:cubicBezTo>
                  <a:pt x="192987" y="1488886"/>
                  <a:pt x="191120" y="1489389"/>
                  <a:pt x="189265" y="1489389"/>
                </a:cubicBezTo>
                <a:close/>
                <a:moveTo>
                  <a:pt x="281422" y="1609802"/>
                </a:moveTo>
                <a:cubicBezTo>
                  <a:pt x="278729" y="1609802"/>
                  <a:pt x="276058" y="1608662"/>
                  <a:pt x="274181" y="1606405"/>
                </a:cubicBezTo>
                <a:cubicBezTo>
                  <a:pt x="257564" y="1586794"/>
                  <a:pt x="241450" y="1566804"/>
                  <a:pt x="226298" y="1547025"/>
                </a:cubicBezTo>
                <a:cubicBezTo>
                  <a:pt x="223113" y="1542891"/>
                  <a:pt x="223895" y="1536935"/>
                  <a:pt x="228052" y="1533773"/>
                </a:cubicBezTo>
                <a:cubicBezTo>
                  <a:pt x="232209" y="1530577"/>
                  <a:pt x="238154" y="1531348"/>
                  <a:pt x="241350" y="1535516"/>
                </a:cubicBezTo>
                <a:cubicBezTo>
                  <a:pt x="256313" y="1555026"/>
                  <a:pt x="272236" y="1574748"/>
                  <a:pt x="288663" y="1594192"/>
                </a:cubicBezTo>
                <a:cubicBezTo>
                  <a:pt x="292038" y="1598192"/>
                  <a:pt x="291546" y="1604148"/>
                  <a:pt x="287545" y="1607545"/>
                </a:cubicBezTo>
                <a:cubicBezTo>
                  <a:pt x="285769" y="1609064"/>
                  <a:pt x="283590" y="1609802"/>
                  <a:pt x="281422" y="1609802"/>
                </a:cubicBezTo>
                <a:close/>
                <a:moveTo>
                  <a:pt x="384238" y="1721265"/>
                </a:moveTo>
                <a:cubicBezTo>
                  <a:pt x="381814" y="1721265"/>
                  <a:pt x="379389" y="1720326"/>
                  <a:pt x="377534" y="1718471"/>
                </a:cubicBezTo>
                <a:cubicBezTo>
                  <a:pt x="359431" y="1700369"/>
                  <a:pt x="341652" y="1681864"/>
                  <a:pt x="324712" y="1663527"/>
                </a:cubicBezTo>
                <a:cubicBezTo>
                  <a:pt x="321158" y="1659695"/>
                  <a:pt x="321382" y="1653705"/>
                  <a:pt x="325237" y="1650141"/>
                </a:cubicBezTo>
                <a:cubicBezTo>
                  <a:pt x="329081" y="1646576"/>
                  <a:pt x="335082" y="1646844"/>
                  <a:pt x="338635" y="1650677"/>
                </a:cubicBezTo>
                <a:cubicBezTo>
                  <a:pt x="355419" y="1668846"/>
                  <a:pt x="373019" y="1687150"/>
                  <a:pt x="390943" y="1705084"/>
                </a:cubicBezTo>
                <a:cubicBezTo>
                  <a:pt x="394653" y="1708783"/>
                  <a:pt x="394653" y="1714772"/>
                  <a:pt x="390943" y="1718471"/>
                </a:cubicBezTo>
                <a:cubicBezTo>
                  <a:pt x="389099" y="1720326"/>
                  <a:pt x="386663" y="1721265"/>
                  <a:pt x="384238" y="1721265"/>
                </a:cubicBezTo>
                <a:close/>
                <a:moveTo>
                  <a:pt x="495280" y="1824548"/>
                </a:moveTo>
                <a:cubicBezTo>
                  <a:pt x="493089" y="1824548"/>
                  <a:pt x="490866" y="1823777"/>
                  <a:pt x="489078" y="1822268"/>
                </a:cubicBezTo>
                <a:cubicBezTo>
                  <a:pt x="469724" y="1805440"/>
                  <a:pt x="450660" y="1788321"/>
                  <a:pt x="432401" y="1771359"/>
                </a:cubicBezTo>
                <a:cubicBezTo>
                  <a:pt x="428568" y="1767794"/>
                  <a:pt x="428355" y="1761805"/>
                  <a:pt x="431909" y="1757938"/>
                </a:cubicBezTo>
                <a:cubicBezTo>
                  <a:pt x="435474" y="1754139"/>
                  <a:pt x="441474" y="1753904"/>
                  <a:pt x="445318" y="1757469"/>
                </a:cubicBezTo>
                <a:cubicBezTo>
                  <a:pt x="463410" y="1774320"/>
                  <a:pt x="482317" y="1791282"/>
                  <a:pt x="501504" y="1807932"/>
                </a:cubicBezTo>
                <a:cubicBezTo>
                  <a:pt x="505460" y="1811362"/>
                  <a:pt x="505884" y="1817352"/>
                  <a:pt x="502443" y="1821318"/>
                </a:cubicBezTo>
                <a:cubicBezTo>
                  <a:pt x="500576" y="1823442"/>
                  <a:pt x="497939" y="1824548"/>
                  <a:pt x="495280" y="1824548"/>
                </a:cubicBezTo>
                <a:close/>
                <a:moveTo>
                  <a:pt x="612836" y="1920434"/>
                </a:moveTo>
                <a:cubicBezTo>
                  <a:pt x="610824" y="1920434"/>
                  <a:pt x="608790" y="1919797"/>
                  <a:pt x="607070" y="1918489"/>
                </a:cubicBezTo>
                <a:cubicBezTo>
                  <a:pt x="586799" y="1902912"/>
                  <a:pt x="566707" y="1887034"/>
                  <a:pt x="547353" y="1871256"/>
                </a:cubicBezTo>
                <a:cubicBezTo>
                  <a:pt x="543297" y="1867915"/>
                  <a:pt x="542682" y="1862004"/>
                  <a:pt x="545990" y="1857925"/>
                </a:cubicBezTo>
                <a:cubicBezTo>
                  <a:pt x="549297" y="1853858"/>
                  <a:pt x="555276" y="1853221"/>
                  <a:pt x="559332" y="1856551"/>
                </a:cubicBezTo>
                <a:cubicBezTo>
                  <a:pt x="578541" y="1872228"/>
                  <a:pt x="598499" y="1887973"/>
                  <a:pt x="618624" y="1903449"/>
                </a:cubicBezTo>
                <a:cubicBezTo>
                  <a:pt x="622770" y="1906611"/>
                  <a:pt x="623552" y="1912567"/>
                  <a:pt x="620367" y="1916735"/>
                </a:cubicBezTo>
                <a:cubicBezTo>
                  <a:pt x="618501" y="1919160"/>
                  <a:pt x="615685" y="1920434"/>
                  <a:pt x="612836" y="1920434"/>
                </a:cubicBezTo>
                <a:close/>
                <a:moveTo>
                  <a:pt x="735644" y="2009492"/>
                </a:moveTo>
                <a:cubicBezTo>
                  <a:pt x="733789" y="2009492"/>
                  <a:pt x="731922" y="2008956"/>
                  <a:pt x="730280" y="2007849"/>
                </a:cubicBezTo>
                <a:cubicBezTo>
                  <a:pt x="709272" y="1993412"/>
                  <a:pt x="688353" y="1978674"/>
                  <a:pt x="668094" y="1964013"/>
                </a:cubicBezTo>
                <a:cubicBezTo>
                  <a:pt x="663847" y="1960918"/>
                  <a:pt x="662909" y="1954995"/>
                  <a:pt x="665970" y="1950749"/>
                </a:cubicBezTo>
                <a:cubicBezTo>
                  <a:pt x="669043" y="1946481"/>
                  <a:pt x="674977" y="1945542"/>
                  <a:pt x="679223" y="1948637"/>
                </a:cubicBezTo>
                <a:cubicBezTo>
                  <a:pt x="699349" y="1963231"/>
                  <a:pt x="720133" y="1977869"/>
                  <a:pt x="741018" y="1992206"/>
                </a:cubicBezTo>
                <a:cubicBezTo>
                  <a:pt x="745332" y="1995167"/>
                  <a:pt x="746427" y="2001089"/>
                  <a:pt x="743466" y="2005391"/>
                </a:cubicBezTo>
                <a:cubicBezTo>
                  <a:pt x="741633" y="2008084"/>
                  <a:pt x="738661" y="2009492"/>
                  <a:pt x="735644" y="2009492"/>
                </a:cubicBezTo>
                <a:close/>
                <a:moveTo>
                  <a:pt x="862754" y="2092259"/>
                </a:moveTo>
                <a:cubicBezTo>
                  <a:pt x="861055" y="2092259"/>
                  <a:pt x="859334" y="2091824"/>
                  <a:pt x="857781" y="2090840"/>
                </a:cubicBezTo>
                <a:cubicBezTo>
                  <a:pt x="836169" y="2077487"/>
                  <a:pt x="814558" y="2063765"/>
                  <a:pt x="793539" y="2050099"/>
                </a:cubicBezTo>
                <a:cubicBezTo>
                  <a:pt x="789158" y="2047272"/>
                  <a:pt x="787907" y="2041394"/>
                  <a:pt x="790767" y="2036981"/>
                </a:cubicBezTo>
                <a:cubicBezTo>
                  <a:pt x="793628" y="2032612"/>
                  <a:pt x="799484" y="2031360"/>
                  <a:pt x="803886" y="2034221"/>
                </a:cubicBezTo>
                <a:cubicBezTo>
                  <a:pt x="824771" y="2047820"/>
                  <a:pt x="846260" y="2061441"/>
                  <a:pt x="867760" y="2074727"/>
                </a:cubicBezTo>
                <a:cubicBezTo>
                  <a:pt x="872207" y="2077487"/>
                  <a:pt x="873582" y="2083342"/>
                  <a:pt x="870833" y="2087790"/>
                </a:cubicBezTo>
                <a:cubicBezTo>
                  <a:pt x="869045" y="2090673"/>
                  <a:pt x="865927" y="2092259"/>
                  <a:pt x="862754" y="2092259"/>
                </a:cubicBezTo>
                <a:close/>
                <a:moveTo>
                  <a:pt x="993507" y="2169216"/>
                </a:moveTo>
                <a:cubicBezTo>
                  <a:pt x="991931" y="2169216"/>
                  <a:pt x="990344" y="2168848"/>
                  <a:pt x="988880" y="2168009"/>
                </a:cubicBezTo>
                <a:cubicBezTo>
                  <a:pt x="966677" y="2155573"/>
                  <a:pt x="944484" y="2142834"/>
                  <a:pt x="922917" y="2130140"/>
                </a:cubicBezTo>
                <a:cubicBezTo>
                  <a:pt x="918403" y="2127481"/>
                  <a:pt x="916894" y="2121670"/>
                  <a:pt x="919554" y="2117189"/>
                </a:cubicBezTo>
                <a:cubicBezTo>
                  <a:pt x="922213" y="2112652"/>
                  <a:pt x="928024" y="2111133"/>
                  <a:pt x="932539" y="2113792"/>
                </a:cubicBezTo>
                <a:cubicBezTo>
                  <a:pt x="953982" y="2126419"/>
                  <a:pt x="976063" y="2139091"/>
                  <a:pt x="998144" y="2151472"/>
                </a:cubicBezTo>
                <a:cubicBezTo>
                  <a:pt x="1002714" y="2154019"/>
                  <a:pt x="1004335" y="2159808"/>
                  <a:pt x="1001776" y="2164378"/>
                </a:cubicBezTo>
                <a:cubicBezTo>
                  <a:pt x="1000044" y="2167473"/>
                  <a:pt x="996826" y="2169216"/>
                  <a:pt x="993507" y="2169216"/>
                </a:cubicBezTo>
              </a:path>
            </a:pathLst>
          </a:custGeom>
          <a:solidFill>
            <a:srgbClr val="FEDD0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3E4E3FA-23A3-90BD-E8E3-67BCB402A87A}"/>
              </a:ext>
            </a:extLst>
          </p:cNvPr>
          <p:cNvSpPr/>
          <p:nvPr/>
        </p:nvSpPr>
        <p:spPr>
          <a:xfrm rot="16528132">
            <a:off x="9293478" y="-2410302"/>
            <a:ext cx="1935774" cy="5963238"/>
          </a:xfrm>
          <a:custGeom>
            <a:avLst/>
            <a:gdLst>
              <a:gd name="connsiteX0" fmla="*/ 1286111 w 1370264"/>
              <a:gd name="connsiteY0" fmla="*/ 31557 h 2171193"/>
              <a:gd name="connsiteX1" fmla="*/ 1276747 w 1370264"/>
              <a:gd name="connsiteY1" fmla="*/ 23489 h 2171193"/>
              <a:gd name="connsiteX2" fmla="*/ 1284715 w 1370264"/>
              <a:gd name="connsiteY2" fmla="*/ 12684 h 2171193"/>
              <a:gd name="connsiteX3" fmla="*/ 1360053 w 1370264"/>
              <a:gd name="connsiteY3" fmla="*/ 2225 h 2171193"/>
              <a:gd name="connsiteX4" fmla="*/ 1370669 w 1370264"/>
              <a:gd name="connsiteY4" fmla="*/ 10438 h 2171193"/>
              <a:gd name="connsiteX5" fmla="*/ 1362467 w 1370264"/>
              <a:gd name="connsiteY5" fmla="*/ 21031 h 2171193"/>
              <a:gd name="connsiteX6" fmla="*/ 1287542 w 1370264"/>
              <a:gd name="connsiteY6" fmla="*/ 31456 h 2171193"/>
              <a:gd name="connsiteX7" fmla="*/ 1286111 w 1370264"/>
              <a:gd name="connsiteY7" fmla="*/ 31557 h 2171193"/>
              <a:gd name="connsiteX8" fmla="*/ 1136663 w 1370264"/>
              <a:gd name="connsiteY8" fmla="*/ 57570 h 2171193"/>
              <a:gd name="connsiteX9" fmla="*/ 1127377 w 1370264"/>
              <a:gd name="connsiteY9" fmla="*/ 49961 h 2171193"/>
              <a:gd name="connsiteX10" fmla="*/ 1134831 w 1370264"/>
              <a:gd name="connsiteY10" fmla="*/ 38798 h 2171193"/>
              <a:gd name="connsiteX11" fmla="*/ 1209622 w 1370264"/>
              <a:gd name="connsiteY11" fmla="*/ 24830 h 2171193"/>
              <a:gd name="connsiteX12" fmla="*/ 1220584 w 1370264"/>
              <a:gd name="connsiteY12" fmla="*/ 32574 h 2171193"/>
              <a:gd name="connsiteX13" fmla="*/ 1212874 w 1370264"/>
              <a:gd name="connsiteY13" fmla="*/ 43536 h 2171193"/>
              <a:gd name="connsiteX14" fmla="*/ 1138530 w 1370264"/>
              <a:gd name="connsiteY14" fmla="*/ 57403 h 2171193"/>
              <a:gd name="connsiteX15" fmla="*/ 1136663 w 1370264"/>
              <a:gd name="connsiteY15" fmla="*/ 57570 h 2171193"/>
              <a:gd name="connsiteX16" fmla="*/ 988713 w 1370264"/>
              <a:gd name="connsiteY16" fmla="*/ 91082 h 2171193"/>
              <a:gd name="connsiteX17" fmla="*/ 979539 w 1370264"/>
              <a:gd name="connsiteY17" fmla="*/ 83942 h 2171193"/>
              <a:gd name="connsiteX18" fmla="*/ 986377 w 1370264"/>
              <a:gd name="connsiteY18" fmla="*/ 72443 h 2171193"/>
              <a:gd name="connsiteX19" fmla="*/ 1060386 w 1370264"/>
              <a:gd name="connsiteY19" fmla="*/ 54643 h 2171193"/>
              <a:gd name="connsiteX20" fmla="*/ 1071728 w 1370264"/>
              <a:gd name="connsiteY20" fmla="*/ 61772 h 2171193"/>
              <a:gd name="connsiteX21" fmla="*/ 1064565 w 1370264"/>
              <a:gd name="connsiteY21" fmla="*/ 73114 h 2171193"/>
              <a:gd name="connsiteX22" fmla="*/ 991071 w 1370264"/>
              <a:gd name="connsiteY22" fmla="*/ 90802 h 2171193"/>
              <a:gd name="connsiteX23" fmla="*/ 988713 w 1370264"/>
              <a:gd name="connsiteY23" fmla="*/ 91082 h 2171193"/>
              <a:gd name="connsiteX24" fmla="*/ 842908 w 1370264"/>
              <a:gd name="connsiteY24" fmla="*/ 132929 h 2171193"/>
              <a:gd name="connsiteX25" fmla="*/ 833879 w 1370264"/>
              <a:gd name="connsiteY25" fmla="*/ 126336 h 2171193"/>
              <a:gd name="connsiteX26" fmla="*/ 840014 w 1370264"/>
              <a:gd name="connsiteY26" fmla="*/ 114391 h 2171193"/>
              <a:gd name="connsiteX27" fmla="*/ 912883 w 1370264"/>
              <a:gd name="connsiteY27" fmla="*/ 92322 h 2171193"/>
              <a:gd name="connsiteX28" fmla="*/ 924616 w 1370264"/>
              <a:gd name="connsiteY28" fmla="*/ 98814 h 2171193"/>
              <a:gd name="connsiteX29" fmla="*/ 918112 w 1370264"/>
              <a:gd name="connsiteY29" fmla="*/ 110558 h 2171193"/>
              <a:gd name="connsiteX30" fmla="*/ 845813 w 1370264"/>
              <a:gd name="connsiteY30" fmla="*/ 132460 h 2171193"/>
              <a:gd name="connsiteX31" fmla="*/ 842908 w 1370264"/>
              <a:gd name="connsiteY31" fmla="*/ 132929 h 2171193"/>
              <a:gd name="connsiteX32" fmla="*/ 700153 w 1370264"/>
              <a:gd name="connsiteY32" fmla="*/ 184141 h 2171193"/>
              <a:gd name="connsiteX33" fmla="*/ 691348 w 1370264"/>
              <a:gd name="connsiteY33" fmla="*/ 178185 h 2171193"/>
              <a:gd name="connsiteX34" fmla="*/ 696622 w 1370264"/>
              <a:gd name="connsiteY34" fmla="*/ 165871 h 2171193"/>
              <a:gd name="connsiteX35" fmla="*/ 767882 w 1370264"/>
              <a:gd name="connsiteY35" fmla="*/ 138885 h 2171193"/>
              <a:gd name="connsiteX36" fmla="*/ 780006 w 1370264"/>
              <a:gd name="connsiteY36" fmla="*/ 144606 h 2171193"/>
              <a:gd name="connsiteX37" fmla="*/ 774274 w 1370264"/>
              <a:gd name="connsiteY37" fmla="*/ 156719 h 2171193"/>
              <a:gd name="connsiteX38" fmla="*/ 703662 w 1370264"/>
              <a:gd name="connsiteY38" fmla="*/ 183459 h 2171193"/>
              <a:gd name="connsiteX39" fmla="*/ 700153 w 1370264"/>
              <a:gd name="connsiteY39" fmla="*/ 184141 h 2171193"/>
              <a:gd name="connsiteX40" fmla="*/ 561735 w 1370264"/>
              <a:gd name="connsiteY40" fmla="*/ 246079 h 2171193"/>
              <a:gd name="connsiteX41" fmla="*/ 553242 w 1370264"/>
              <a:gd name="connsiteY41" fmla="*/ 240861 h 2171193"/>
              <a:gd name="connsiteX42" fmla="*/ 557488 w 1370264"/>
              <a:gd name="connsiteY42" fmla="*/ 228145 h 2171193"/>
              <a:gd name="connsiteX43" fmla="*/ 626424 w 1370264"/>
              <a:gd name="connsiteY43" fmla="*/ 195538 h 2171193"/>
              <a:gd name="connsiteX44" fmla="*/ 638950 w 1370264"/>
              <a:gd name="connsiteY44" fmla="*/ 200321 h 2171193"/>
              <a:gd name="connsiteX45" fmla="*/ 634157 w 1370264"/>
              <a:gd name="connsiteY45" fmla="*/ 212836 h 2171193"/>
              <a:gd name="connsiteX46" fmla="*/ 565970 w 1370264"/>
              <a:gd name="connsiteY46" fmla="*/ 245096 h 2171193"/>
              <a:gd name="connsiteX47" fmla="*/ 561735 w 1370264"/>
              <a:gd name="connsiteY47" fmla="*/ 246079 h 2171193"/>
              <a:gd name="connsiteX48" fmla="*/ 429585 w 1370264"/>
              <a:gd name="connsiteY48" fmla="*/ 320432 h 2171193"/>
              <a:gd name="connsiteX49" fmla="*/ 421573 w 1370264"/>
              <a:gd name="connsiteY49" fmla="*/ 316019 h 2171193"/>
              <a:gd name="connsiteX50" fmla="*/ 424500 w 1370264"/>
              <a:gd name="connsiteY50" fmla="*/ 302934 h 2171193"/>
              <a:gd name="connsiteX51" fmla="*/ 490072 w 1370264"/>
              <a:gd name="connsiteY51" fmla="*/ 263835 h 2171193"/>
              <a:gd name="connsiteX52" fmla="*/ 502979 w 1370264"/>
              <a:gd name="connsiteY52" fmla="*/ 267478 h 2171193"/>
              <a:gd name="connsiteX53" fmla="*/ 499358 w 1370264"/>
              <a:gd name="connsiteY53" fmla="*/ 280395 h 2171193"/>
              <a:gd name="connsiteX54" fmla="*/ 434647 w 1370264"/>
              <a:gd name="connsiteY54" fmla="*/ 318946 h 2171193"/>
              <a:gd name="connsiteX55" fmla="*/ 429585 w 1370264"/>
              <a:gd name="connsiteY55" fmla="*/ 320432 h 2171193"/>
              <a:gd name="connsiteX56" fmla="*/ 306620 w 1370264"/>
              <a:gd name="connsiteY56" fmla="*/ 409044 h 2171193"/>
              <a:gd name="connsiteX57" fmla="*/ 299301 w 1370264"/>
              <a:gd name="connsiteY57" fmla="*/ 405580 h 2171193"/>
              <a:gd name="connsiteX58" fmla="*/ 300586 w 1370264"/>
              <a:gd name="connsiteY58" fmla="*/ 392260 h 2171193"/>
              <a:gd name="connsiteX59" fmla="*/ 361185 w 1370264"/>
              <a:gd name="connsiteY59" fmla="*/ 345664 h 2171193"/>
              <a:gd name="connsiteX60" fmla="*/ 374416 w 1370264"/>
              <a:gd name="connsiteY60" fmla="*/ 347809 h 2171193"/>
              <a:gd name="connsiteX61" fmla="*/ 372248 w 1370264"/>
              <a:gd name="connsiteY61" fmla="*/ 361040 h 2171193"/>
              <a:gd name="connsiteX62" fmla="*/ 312643 w 1370264"/>
              <a:gd name="connsiteY62" fmla="*/ 406898 h 2171193"/>
              <a:gd name="connsiteX63" fmla="*/ 306620 w 1370264"/>
              <a:gd name="connsiteY63" fmla="*/ 409044 h 2171193"/>
              <a:gd name="connsiteX64" fmla="*/ 197199 w 1370264"/>
              <a:gd name="connsiteY64" fmla="*/ 513780 h 2171193"/>
              <a:gd name="connsiteX65" fmla="*/ 190897 w 1370264"/>
              <a:gd name="connsiteY65" fmla="*/ 511388 h 2171193"/>
              <a:gd name="connsiteX66" fmla="*/ 190115 w 1370264"/>
              <a:gd name="connsiteY66" fmla="*/ 498002 h 2171193"/>
              <a:gd name="connsiteX67" fmla="*/ 243328 w 1370264"/>
              <a:gd name="connsiteY67" fmla="*/ 442958 h 2171193"/>
              <a:gd name="connsiteX68" fmla="*/ 256726 w 1370264"/>
              <a:gd name="connsiteY68" fmla="*/ 443259 h 2171193"/>
              <a:gd name="connsiteX69" fmla="*/ 256413 w 1370264"/>
              <a:gd name="connsiteY69" fmla="*/ 456691 h 2171193"/>
              <a:gd name="connsiteX70" fmla="*/ 204284 w 1370264"/>
              <a:gd name="connsiteY70" fmla="*/ 510617 h 2171193"/>
              <a:gd name="connsiteX71" fmla="*/ 197199 w 1370264"/>
              <a:gd name="connsiteY71" fmla="*/ 513780 h 2171193"/>
              <a:gd name="connsiteX72" fmla="*/ 107434 w 1370264"/>
              <a:gd name="connsiteY72" fmla="*/ 635668 h 2171193"/>
              <a:gd name="connsiteX73" fmla="*/ 102596 w 1370264"/>
              <a:gd name="connsiteY73" fmla="*/ 634327 h 2171193"/>
              <a:gd name="connsiteX74" fmla="*/ 99299 w 1370264"/>
              <a:gd name="connsiteY74" fmla="*/ 621343 h 2171193"/>
              <a:gd name="connsiteX75" fmla="*/ 141796 w 1370264"/>
              <a:gd name="connsiteY75" fmla="*/ 557482 h 2171193"/>
              <a:gd name="connsiteX76" fmla="*/ 155049 w 1370264"/>
              <a:gd name="connsiteY76" fmla="*/ 555504 h 2171193"/>
              <a:gd name="connsiteX77" fmla="*/ 157049 w 1370264"/>
              <a:gd name="connsiteY77" fmla="*/ 568757 h 2171193"/>
              <a:gd name="connsiteX78" fmla="*/ 115592 w 1370264"/>
              <a:gd name="connsiteY78" fmla="*/ 631031 h 2171193"/>
              <a:gd name="connsiteX79" fmla="*/ 107434 w 1370264"/>
              <a:gd name="connsiteY79" fmla="*/ 635668 h 2171193"/>
              <a:gd name="connsiteX80" fmla="*/ 44533 w 1370264"/>
              <a:gd name="connsiteY80" fmla="*/ 773144 h 2171193"/>
              <a:gd name="connsiteX81" fmla="*/ 41561 w 1370264"/>
              <a:gd name="connsiteY81" fmla="*/ 772675 h 2171193"/>
              <a:gd name="connsiteX82" fmla="*/ 35526 w 1370264"/>
              <a:gd name="connsiteY82" fmla="*/ 760696 h 2171193"/>
              <a:gd name="connsiteX83" fmla="*/ 63575 w 1370264"/>
              <a:gd name="connsiteY83" fmla="*/ 689271 h 2171193"/>
              <a:gd name="connsiteX84" fmla="*/ 76146 w 1370264"/>
              <a:gd name="connsiteY84" fmla="*/ 684589 h 2171193"/>
              <a:gd name="connsiteX85" fmla="*/ 80817 w 1370264"/>
              <a:gd name="connsiteY85" fmla="*/ 697137 h 2171193"/>
              <a:gd name="connsiteX86" fmla="*/ 53529 w 1370264"/>
              <a:gd name="connsiteY86" fmla="*/ 766619 h 2171193"/>
              <a:gd name="connsiteX87" fmla="*/ 44533 w 1370264"/>
              <a:gd name="connsiteY87" fmla="*/ 773144 h 2171193"/>
              <a:gd name="connsiteX88" fmla="*/ 14038 w 1370264"/>
              <a:gd name="connsiteY88" fmla="*/ 921381 h 2171193"/>
              <a:gd name="connsiteX89" fmla="*/ 13189 w 1370264"/>
              <a:gd name="connsiteY89" fmla="*/ 921314 h 2171193"/>
              <a:gd name="connsiteX90" fmla="*/ 4584 w 1370264"/>
              <a:gd name="connsiteY90" fmla="*/ 911045 h 2171193"/>
              <a:gd name="connsiteX91" fmla="*/ 15166 w 1370264"/>
              <a:gd name="connsiteY91" fmla="*/ 837742 h 2171193"/>
              <a:gd name="connsiteX92" fmla="*/ 15736 w 1370264"/>
              <a:gd name="connsiteY92" fmla="*/ 834949 h 2171193"/>
              <a:gd name="connsiteX93" fmla="*/ 26922 w 1370264"/>
              <a:gd name="connsiteY93" fmla="*/ 827574 h 2171193"/>
              <a:gd name="connsiteX94" fmla="*/ 34320 w 1370264"/>
              <a:gd name="connsiteY94" fmla="*/ 838748 h 2171193"/>
              <a:gd name="connsiteX95" fmla="*/ 33761 w 1370264"/>
              <a:gd name="connsiteY95" fmla="*/ 841475 h 2171193"/>
              <a:gd name="connsiteX96" fmla="*/ 23469 w 1370264"/>
              <a:gd name="connsiteY96" fmla="*/ 912732 h 2171193"/>
              <a:gd name="connsiteX97" fmla="*/ 14038 w 1370264"/>
              <a:gd name="connsiteY97" fmla="*/ 921381 h 2171193"/>
              <a:gd name="connsiteX98" fmla="*/ 17547 w 1370264"/>
              <a:gd name="connsiteY98" fmla="*/ 1072647 h 2171193"/>
              <a:gd name="connsiteX99" fmla="*/ 8149 w 1370264"/>
              <a:gd name="connsiteY99" fmla="*/ 1064400 h 2171193"/>
              <a:gd name="connsiteX100" fmla="*/ 2148 w 1370264"/>
              <a:gd name="connsiteY100" fmla="*/ 987890 h 2171193"/>
              <a:gd name="connsiteX101" fmla="*/ 11401 w 1370264"/>
              <a:gd name="connsiteY101" fmla="*/ 978169 h 2171193"/>
              <a:gd name="connsiteX102" fmla="*/ 21100 w 1370264"/>
              <a:gd name="connsiteY102" fmla="*/ 987421 h 2171193"/>
              <a:gd name="connsiteX103" fmla="*/ 26956 w 1370264"/>
              <a:gd name="connsiteY103" fmla="*/ 1061942 h 2171193"/>
              <a:gd name="connsiteX104" fmla="*/ 18798 w 1370264"/>
              <a:gd name="connsiteY104" fmla="*/ 1072580 h 2171193"/>
              <a:gd name="connsiteX105" fmla="*/ 17547 w 1370264"/>
              <a:gd name="connsiteY105" fmla="*/ 1072647 h 2171193"/>
              <a:gd name="connsiteX106" fmla="*/ 51942 w 1370264"/>
              <a:gd name="connsiteY106" fmla="*/ 1220068 h 2171193"/>
              <a:gd name="connsiteX107" fmla="*/ 42946 w 1370264"/>
              <a:gd name="connsiteY107" fmla="*/ 1213576 h 2171193"/>
              <a:gd name="connsiteX108" fmla="*/ 22005 w 1370264"/>
              <a:gd name="connsiteY108" fmla="*/ 1139859 h 2171193"/>
              <a:gd name="connsiteX109" fmla="*/ 29079 w 1370264"/>
              <a:gd name="connsiteY109" fmla="*/ 1128462 h 2171193"/>
              <a:gd name="connsiteX110" fmla="*/ 40477 w 1370264"/>
              <a:gd name="connsiteY110" fmla="*/ 1135524 h 2171193"/>
              <a:gd name="connsiteX111" fmla="*/ 60937 w 1370264"/>
              <a:gd name="connsiteY111" fmla="*/ 1207586 h 2171193"/>
              <a:gd name="connsiteX112" fmla="*/ 54937 w 1370264"/>
              <a:gd name="connsiteY112" fmla="*/ 1219565 h 2171193"/>
              <a:gd name="connsiteX113" fmla="*/ 51942 w 1370264"/>
              <a:gd name="connsiteY113" fmla="*/ 1220068 h 2171193"/>
              <a:gd name="connsiteX114" fmla="*/ 111189 w 1370264"/>
              <a:gd name="connsiteY114" fmla="*/ 1359488 h 2171193"/>
              <a:gd name="connsiteX115" fmla="*/ 102764 w 1370264"/>
              <a:gd name="connsiteY115" fmla="*/ 1354348 h 2171193"/>
              <a:gd name="connsiteX116" fmla="*/ 70134 w 1370264"/>
              <a:gd name="connsiteY116" fmla="*/ 1285169 h 2171193"/>
              <a:gd name="connsiteX117" fmla="*/ 75140 w 1370264"/>
              <a:gd name="connsiteY117" fmla="*/ 1272687 h 2171193"/>
              <a:gd name="connsiteX118" fmla="*/ 87577 w 1370264"/>
              <a:gd name="connsiteY118" fmla="*/ 1277704 h 2171193"/>
              <a:gd name="connsiteX119" fmla="*/ 119615 w 1370264"/>
              <a:gd name="connsiteY119" fmla="*/ 1345666 h 2171193"/>
              <a:gd name="connsiteX120" fmla="*/ 115525 w 1370264"/>
              <a:gd name="connsiteY120" fmla="*/ 1358449 h 2171193"/>
              <a:gd name="connsiteX121" fmla="*/ 111189 w 1370264"/>
              <a:gd name="connsiteY121" fmla="*/ 1359488 h 2171193"/>
              <a:gd name="connsiteX122" fmla="*/ 189265 w 1370264"/>
              <a:gd name="connsiteY122" fmla="*/ 1489389 h 2171193"/>
              <a:gd name="connsiteX123" fmla="*/ 181443 w 1370264"/>
              <a:gd name="connsiteY123" fmla="*/ 1485288 h 2171193"/>
              <a:gd name="connsiteX124" fmla="*/ 140075 w 1370264"/>
              <a:gd name="connsiteY124" fmla="*/ 1421092 h 2171193"/>
              <a:gd name="connsiteX125" fmla="*/ 143305 w 1370264"/>
              <a:gd name="connsiteY125" fmla="*/ 1408074 h 2171193"/>
              <a:gd name="connsiteX126" fmla="*/ 156312 w 1370264"/>
              <a:gd name="connsiteY126" fmla="*/ 1411303 h 2171193"/>
              <a:gd name="connsiteX127" fmla="*/ 197076 w 1370264"/>
              <a:gd name="connsiteY127" fmla="*/ 1474549 h 2171193"/>
              <a:gd name="connsiteX128" fmla="*/ 194618 w 1370264"/>
              <a:gd name="connsiteY128" fmla="*/ 1487746 h 2171193"/>
              <a:gd name="connsiteX129" fmla="*/ 189265 w 1370264"/>
              <a:gd name="connsiteY129" fmla="*/ 1489389 h 2171193"/>
              <a:gd name="connsiteX130" fmla="*/ 281422 w 1370264"/>
              <a:gd name="connsiteY130" fmla="*/ 1609802 h 2171193"/>
              <a:gd name="connsiteX131" fmla="*/ 274181 w 1370264"/>
              <a:gd name="connsiteY131" fmla="*/ 1606405 h 2171193"/>
              <a:gd name="connsiteX132" fmla="*/ 226298 w 1370264"/>
              <a:gd name="connsiteY132" fmla="*/ 1547025 h 2171193"/>
              <a:gd name="connsiteX133" fmla="*/ 228052 w 1370264"/>
              <a:gd name="connsiteY133" fmla="*/ 1533773 h 2171193"/>
              <a:gd name="connsiteX134" fmla="*/ 241350 w 1370264"/>
              <a:gd name="connsiteY134" fmla="*/ 1535516 h 2171193"/>
              <a:gd name="connsiteX135" fmla="*/ 288663 w 1370264"/>
              <a:gd name="connsiteY135" fmla="*/ 1594192 h 2171193"/>
              <a:gd name="connsiteX136" fmla="*/ 287545 w 1370264"/>
              <a:gd name="connsiteY136" fmla="*/ 1607545 h 2171193"/>
              <a:gd name="connsiteX137" fmla="*/ 281422 w 1370264"/>
              <a:gd name="connsiteY137" fmla="*/ 1609802 h 2171193"/>
              <a:gd name="connsiteX138" fmla="*/ 384238 w 1370264"/>
              <a:gd name="connsiteY138" fmla="*/ 1721265 h 2171193"/>
              <a:gd name="connsiteX139" fmla="*/ 377534 w 1370264"/>
              <a:gd name="connsiteY139" fmla="*/ 1718471 h 2171193"/>
              <a:gd name="connsiteX140" fmla="*/ 324712 w 1370264"/>
              <a:gd name="connsiteY140" fmla="*/ 1663527 h 2171193"/>
              <a:gd name="connsiteX141" fmla="*/ 325237 w 1370264"/>
              <a:gd name="connsiteY141" fmla="*/ 1650141 h 2171193"/>
              <a:gd name="connsiteX142" fmla="*/ 338635 w 1370264"/>
              <a:gd name="connsiteY142" fmla="*/ 1650677 h 2171193"/>
              <a:gd name="connsiteX143" fmla="*/ 390943 w 1370264"/>
              <a:gd name="connsiteY143" fmla="*/ 1705084 h 2171193"/>
              <a:gd name="connsiteX144" fmla="*/ 390943 w 1370264"/>
              <a:gd name="connsiteY144" fmla="*/ 1718471 h 2171193"/>
              <a:gd name="connsiteX145" fmla="*/ 384238 w 1370264"/>
              <a:gd name="connsiteY145" fmla="*/ 1721265 h 2171193"/>
              <a:gd name="connsiteX146" fmla="*/ 495280 w 1370264"/>
              <a:gd name="connsiteY146" fmla="*/ 1824548 h 2171193"/>
              <a:gd name="connsiteX147" fmla="*/ 489078 w 1370264"/>
              <a:gd name="connsiteY147" fmla="*/ 1822268 h 2171193"/>
              <a:gd name="connsiteX148" fmla="*/ 432401 w 1370264"/>
              <a:gd name="connsiteY148" fmla="*/ 1771359 h 2171193"/>
              <a:gd name="connsiteX149" fmla="*/ 431909 w 1370264"/>
              <a:gd name="connsiteY149" fmla="*/ 1757938 h 2171193"/>
              <a:gd name="connsiteX150" fmla="*/ 445318 w 1370264"/>
              <a:gd name="connsiteY150" fmla="*/ 1757469 h 2171193"/>
              <a:gd name="connsiteX151" fmla="*/ 501504 w 1370264"/>
              <a:gd name="connsiteY151" fmla="*/ 1807932 h 2171193"/>
              <a:gd name="connsiteX152" fmla="*/ 502443 w 1370264"/>
              <a:gd name="connsiteY152" fmla="*/ 1821318 h 2171193"/>
              <a:gd name="connsiteX153" fmla="*/ 495280 w 1370264"/>
              <a:gd name="connsiteY153" fmla="*/ 1824548 h 2171193"/>
              <a:gd name="connsiteX154" fmla="*/ 612836 w 1370264"/>
              <a:gd name="connsiteY154" fmla="*/ 1920434 h 2171193"/>
              <a:gd name="connsiteX155" fmla="*/ 607070 w 1370264"/>
              <a:gd name="connsiteY155" fmla="*/ 1918489 h 2171193"/>
              <a:gd name="connsiteX156" fmla="*/ 547353 w 1370264"/>
              <a:gd name="connsiteY156" fmla="*/ 1871256 h 2171193"/>
              <a:gd name="connsiteX157" fmla="*/ 545990 w 1370264"/>
              <a:gd name="connsiteY157" fmla="*/ 1857925 h 2171193"/>
              <a:gd name="connsiteX158" fmla="*/ 559332 w 1370264"/>
              <a:gd name="connsiteY158" fmla="*/ 1856551 h 2171193"/>
              <a:gd name="connsiteX159" fmla="*/ 618624 w 1370264"/>
              <a:gd name="connsiteY159" fmla="*/ 1903449 h 2171193"/>
              <a:gd name="connsiteX160" fmla="*/ 620367 w 1370264"/>
              <a:gd name="connsiteY160" fmla="*/ 1916735 h 2171193"/>
              <a:gd name="connsiteX161" fmla="*/ 612836 w 1370264"/>
              <a:gd name="connsiteY161" fmla="*/ 1920434 h 2171193"/>
              <a:gd name="connsiteX162" fmla="*/ 735644 w 1370264"/>
              <a:gd name="connsiteY162" fmla="*/ 2009492 h 2171193"/>
              <a:gd name="connsiteX163" fmla="*/ 730280 w 1370264"/>
              <a:gd name="connsiteY163" fmla="*/ 2007849 h 2171193"/>
              <a:gd name="connsiteX164" fmla="*/ 668094 w 1370264"/>
              <a:gd name="connsiteY164" fmla="*/ 1964013 h 2171193"/>
              <a:gd name="connsiteX165" fmla="*/ 665970 w 1370264"/>
              <a:gd name="connsiteY165" fmla="*/ 1950749 h 2171193"/>
              <a:gd name="connsiteX166" fmla="*/ 679223 w 1370264"/>
              <a:gd name="connsiteY166" fmla="*/ 1948637 h 2171193"/>
              <a:gd name="connsiteX167" fmla="*/ 741018 w 1370264"/>
              <a:gd name="connsiteY167" fmla="*/ 1992206 h 2171193"/>
              <a:gd name="connsiteX168" fmla="*/ 743466 w 1370264"/>
              <a:gd name="connsiteY168" fmla="*/ 2005391 h 2171193"/>
              <a:gd name="connsiteX169" fmla="*/ 735644 w 1370264"/>
              <a:gd name="connsiteY169" fmla="*/ 2009492 h 2171193"/>
              <a:gd name="connsiteX170" fmla="*/ 862754 w 1370264"/>
              <a:gd name="connsiteY170" fmla="*/ 2092259 h 2171193"/>
              <a:gd name="connsiteX171" fmla="*/ 857781 w 1370264"/>
              <a:gd name="connsiteY171" fmla="*/ 2090840 h 2171193"/>
              <a:gd name="connsiteX172" fmla="*/ 793539 w 1370264"/>
              <a:gd name="connsiteY172" fmla="*/ 2050099 h 2171193"/>
              <a:gd name="connsiteX173" fmla="*/ 790767 w 1370264"/>
              <a:gd name="connsiteY173" fmla="*/ 2036981 h 2171193"/>
              <a:gd name="connsiteX174" fmla="*/ 803886 w 1370264"/>
              <a:gd name="connsiteY174" fmla="*/ 2034221 h 2171193"/>
              <a:gd name="connsiteX175" fmla="*/ 867760 w 1370264"/>
              <a:gd name="connsiteY175" fmla="*/ 2074727 h 2171193"/>
              <a:gd name="connsiteX176" fmla="*/ 870833 w 1370264"/>
              <a:gd name="connsiteY176" fmla="*/ 2087790 h 2171193"/>
              <a:gd name="connsiteX177" fmla="*/ 862754 w 1370264"/>
              <a:gd name="connsiteY177" fmla="*/ 2092259 h 2171193"/>
              <a:gd name="connsiteX178" fmla="*/ 993507 w 1370264"/>
              <a:gd name="connsiteY178" fmla="*/ 2169216 h 2171193"/>
              <a:gd name="connsiteX179" fmla="*/ 988880 w 1370264"/>
              <a:gd name="connsiteY179" fmla="*/ 2168009 h 2171193"/>
              <a:gd name="connsiteX180" fmla="*/ 922917 w 1370264"/>
              <a:gd name="connsiteY180" fmla="*/ 2130140 h 2171193"/>
              <a:gd name="connsiteX181" fmla="*/ 919554 w 1370264"/>
              <a:gd name="connsiteY181" fmla="*/ 2117189 h 2171193"/>
              <a:gd name="connsiteX182" fmla="*/ 932539 w 1370264"/>
              <a:gd name="connsiteY182" fmla="*/ 2113792 h 2171193"/>
              <a:gd name="connsiteX183" fmla="*/ 998144 w 1370264"/>
              <a:gd name="connsiteY183" fmla="*/ 2151472 h 2171193"/>
              <a:gd name="connsiteX184" fmla="*/ 1001776 w 1370264"/>
              <a:gd name="connsiteY184" fmla="*/ 2164378 h 2171193"/>
              <a:gd name="connsiteX185" fmla="*/ 993507 w 1370264"/>
              <a:gd name="connsiteY185" fmla="*/ 2169216 h 217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370264" h="2171193">
                <a:moveTo>
                  <a:pt x="1286111" y="31557"/>
                </a:moveTo>
                <a:cubicBezTo>
                  <a:pt x="1281496" y="31557"/>
                  <a:pt x="1277451" y="28193"/>
                  <a:pt x="1276747" y="23489"/>
                </a:cubicBezTo>
                <a:cubicBezTo>
                  <a:pt x="1275976" y="18304"/>
                  <a:pt x="1279541" y="13455"/>
                  <a:pt x="1284715" y="12684"/>
                </a:cubicBezTo>
                <a:cubicBezTo>
                  <a:pt x="1309444" y="8985"/>
                  <a:pt x="1334788" y="5454"/>
                  <a:pt x="1360053" y="2225"/>
                </a:cubicBezTo>
                <a:cubicBezTo>
                  <a:pt x="1365283" y="1554"/>
                  <a:pt x="1369999" y="5219"/>
                  <a:pt x="1370669" y="10438"/>
                </a:cubicBezTo>
                <a:cubicBezTo>
                  <a:pt x="1371339" y="15611"/>
                  <a:pt x="1367663" y="20360"/>
                  <a:pt x="1362467" y="21031"/>
                </a:cubicBezTo>
                <a:cubicBezTo>
                  <a:pt x="1337335" y="24227"/>
                  <a:pt x="1312126" y="27758"/>
                  <a:pt x="1287542" y="31456"/>
                </a:cubicBezTo>
                <a:cubicBezTo>
                  <a:pt x="1287061" y="31523"/>
                  <a:pt x="1286581" y="31557"/>
                  <a:pt x="1286111" y="31557"/>
                </a:cubicBezTo>
                <a:close/>
                <a:moveTo>
                  <a:pt x="1136663" y="57570"/>
                </a:moveTo>
                <a:cubicBezTo>
                  <a:pt x="1132238" y="57570"/>
                  <a:pt x="1128283" y="54475"/>
                  <a:pt x="1127377" y="49961"/>
                </a:cubicBezTo>
                <a:cubicBezTo>
                  <a:pt x="1126361" y="44821"/>
                  <a:pt x="1129691" y="39837"/>
                  <a:pt x="1134831" y="38798"/>
                </a:cubicBezTo>
                <a:cubicBezTo>
                  <a:pt x="1159236" y="33948"/>
                  <a:pt x="1184390" y="29244"/>
                  <a:pt x="1209622" y="24830"/>
                </a:cubicBezTo>
                <a:cubicBezTo>
                  <a:pt x="1214785" y="23958"/>
                  <a:pt x="1219690" y="27389"/>
                  <a:pt x="1220584" y="32574"/>
                </a:cubicBezTo>
                <a:cubicBezTo>
                  <a:pt x="1221489" y="37714"/>
                  <a:pt x="1218036" y="42630"/>
                  <a:pt x="1212874" y="43536"/>
                </a:cubicBezTo>
                <a:cubicBezTo>
                  <a:pt x="1187798" y="47916"/>
                  <a:pt x="1162789" y="52553"/>
                  <a:pt x="1138530" y="57403"/>
                </a:cubicBezTo>
                <a:cubicBezTo>
                  <a:pt x="1137904" y="57537"/>
                  <a:pt x="1137278" y="57570"/>
                  <a:pt x="1136663" y="57570"/>
                </a:cubicBezTo>
                <a:close/>
                <a:moveTo>
                  <a:pt x="988713" y="91082"/>
                </a:moveTo>
                <a:cubicBezTo>
                  <a:pt x="984489" y="91082"/>
                  <a:pt x="980634" y="88255"/>
                  <a:pt x="979539" y="83942"/>
                </a:cubicBezTo>
                <a:cubicBezTo>
                  <a:pt x="978242" y="78902"/>
                  <a:pt x="981304" y="73717"/>
                  <a:pt x="986377" y="72443"/>
                </a:cubicBezTo>
                <a:cubicBezTo>
                  <a:pt x="1010626" y="66253"/>
                  <a:pt x="1035523" y="60263"/>
                  <a:pt x="1060386" y="54643"/>
                </a:cubicBezTo>
                <a:cubicBezTo>
                  <a:pt x="1065471" y="53458"/>
                  <a:pt x="1070566" y="56688"/>
                  <a:pt x="1071728" y="61772"/>
                </a:cubicBezTo>
                <a:cubicBezTo>
                  <a:pt x="1072879" y="66890"/>
                  <a:pt x="1069672" y="71963"/>
                  <a:pt x="1064565" y="73114"/>
                </a:cubicBezTo>
                <a:cubicBezTo>
                  <a:pt x="1039881" y="78701"/>
                  <a:pt x="1015152" y="84645"/>
                  <a:pt x="991071" y="90802"/>
                </a:cubicBezTo>
                <a:cubicBezTo>
                  <a:pt x="990277" y="91015"/>
                  <a:pt x="989495" y="91082"/>
                  <a:pt x="988713" y="91082"/>
                </a:cubicBezTo>
                <a:close/>
                <a:moveTo>
                  <a:pt x="842908" y="132929"/>
                </a:moveTo>
                <a:cubicBezTo>
                  <a:pt x="838896" y="132929"/>
                  <a:pt x="835175" y="130370"/>
                  <a:pt x="833879" y="126336"/>
                </a:cubicBezTo>
                <a:cubicBezTo>
                  <a:pt x="832281" y="121353"/>
                  <a:pt x="835030" y="116011"/>
                  <a:pt x="840014" y="114391"/>
                </a:cubicBezTo>
                <a:cubicBezTo>
                  <a:pt x="863804" y="106793"/>
                  <a:pt x="888321" y="99351"/>
                  <a:pt x="912883" y="92322"/>
                </a:cubicBezTo>
                <a:cubicBezTo>
                  <a:pt x="917933" y="90914"/>
                  <a:pt x="923163" y="93764"/>
                  <a:pt x="924616" y="98814"/>
                </a:cubicBezTo>
                <a:cubicBezTo>
                  <a:pt x="926046" y="103865"/>
                  <a:pt x="923141" y="109106"/>
                  <a:pt x="918112" y="110558"/>
                </a:cubicBezTo>
                <a:cubicBezTo>
                  <a:pt x="893729" y="117520"/>
                  <a:pt x="869402" y="124884"/>
                  <a:pt x="845813" y="132460"/>
                </a:cubicBezTo>
                <a:cubicBezTo>
                  <a:pt x="844841" y="132762"/>
                  <a:pt x="843869" y="132929"/>
                  <a:pt x="842908" y="132929"/>
                </a:cubicBezTo>
                <a:close/>
                <a:moveTo>
                  <a:pt x="700153" y="184141"/>
                </a:moveTo>
                <a:cubicBezTo>
                  <a:pt x="696387" y="184141"/>
                  <a:pt x="692823" y="181883"/>
                  <a:pt x="691348" y="178185"/>
                </a:cubicBezTo>
                <a:cubicBezTo>
                  <a:pt x="689392" y="173335"/>
                  <a:pt x="691761" y="167815"/>
                  <a:pt x="696622" y="165871"/>
                </a:cubicBezTo>
                <a:cubicBezTo>
                  <a:pt x="719854" y="156585"/>
                  <a:pt x="743834" y="147500"/>
                  <a:pt x="767882" y="138885"/>
                </a:cubicBezTo>
                <a:cubicBezTo>
                  <a:pt x="772799" y="137097"/>
                  <a:pt x="778241" y="139690"/>
                  <a:pt x="780006" y="144606"/>
                </a:cubicBezTo>
                <a:cubicBezTo>
                  <a:pt x="781772" y="149545"/>
                  <a:pt x="779202" y="154965"/>
                  <a:pt x="774274" y="156719"/>
                </a:cubicBezTo>
                <a:cubicBezTo>
                  <a:pt x="750439" y="165267"/>
                  <a:pt x="726682" y="174240"/>
                  <a:pt x="703662" y="183459"/>
                </a:cubicBezTo>
                <a:cubicBezTo>
                  <a:pt x="702511" y="183940"/>
                  <a:pt x="701315" y="184141"/>
                  <a:pt x="700153" y="184141"/>
                </a:cubicBezTo>
                <a:close/>
                <a:moveTo>
                  <a:pt x="561735" y="246079"/>
                </a:moveTo>
                <a:cubicBezTo>
                  <a:pt x="558259" y="246079"/>
                  <a:pt x="554907" y="244157"/>
                  <a:pt x="553242" y="240861"/>
                </a:cubicBezTo>
                <a:cubicBezTo>
                  <a:pt x="550906" y="236145"/>
                  <a:pt x="552795" y="230469"/>
                  <a:pt x="557488" y="228145"/>
                </a:cubicBezTo>
                <a:cubicBezTo>
                  <a:pt x="579770" y="216970"/>
                  <a:pt x="602968" y="206009"/>
                  <a:pt x="626424" y="195538"/>
                </a:cubicBezTo>
                <a:cubicBezTo>
                  <a:pt x="631218" y="193393"/>
                  <a:pt x="636816" y="195538"/>
                  <a:pt x="638950" y="200321"/>
                </a:cubicBezTo>
                <a:cubicBezTo>
                  <a:pt x="641085" y="205092"/>
                  <a:pt x="638939" y="210713"/>
                  <a:pt x="634157" y="212836"/>
                </a:cubicBezTo>
                <a:cubicBezTo>
                  <a:pt x="610958" y="223228"/>
                  <a:pt x="588017" y="234067"/>
                  <a:pt x="565970" y="245096"/>
                </a:cubicBezTo>
                <a:cubicBezTo>
                  <a:pt x="564606" y="245778"/>
                  <a:pt x="563154" y="246079"/>
                  <a:pt x="561735" y="246079"/>
                </a:cubicBezTo>
                <a:close/>
                <a:moveTo>
                  <a:pt x="429585" y="320432"/>
                </a:moveTo>
                <a:cubicBezTo>
                  <a:pt x="426445" y="320432"/>
                  <a:pt x="423372" y="318879"/>
                  <a:pt x="421573" y="316019"/>
                </a:cubicBezTo>
                <a:cubicBezTo>
                  <a:pt x="418757" y="311582"/>
                  <a:pt x="420075" y="305727"/>
                  <a:pt x="424500" y="302934"/>
                </a:cubicBezTo>
                <a:cubicBezTo>
                  <a:pt x="445542" y="289614"/>
                  <a:pt x="467612" y="276451"/>
                  <a:pt x="490072" y="263835"/>
                </a:cubicBezTo>
                <a:cubicBezTo>
                  <a:pt x="494643" y="261287"/>
                  <a:pt x="500420" y="262896"/>
                  <a:pt x="502979" y="267478"/>
                </a:cubicBezTo>
                <a:cubicBezTo>
                  <a:pt x="505538" y="272048"/>
                  <a:pt x="503918" y="277836"/>
                  <a:pt x="499358" y="280395"/>
                </a:cubicBezTo>
                <a:cubicBezTo>
                  <a:pt x="477177" y="292843"/>
                  <a:pt x="455409" y="305828"/>
                  <a:pt x="434647" y="318946"/>
                </a:cubicBezTo>
                <a:cubicBezTo>
                  <a:pt x="433082" y="319952"/>
                  <a:pt x="431317" y="320432"/>
                  <a:pt x="429585" y="320432"/>
                </a:cubicBezTo>
                <a:close/>
                <a:moveTo>
                  <a:pt x="306620" y="409044"/>
                </a:moveTo>
                <a:cubicBezTo>
                  <a:pt x="303883" y="409044"/>
                  <a:pt x="301178" y="407871"/>
                  <a:pt x="299301" y="405580"/>
                </a:cubicBezTo>
                <a:cubicBezTo>
                  <a:pt x="295971" y="401546"/>
                  <a:pt x="296552" y="395590"/>
                  <a:pt x="300586" y="392260"/>
                </a:cubicBezTo>
                <a:cubicBezTo>
                  <a:pt x="319806" y="376415"/>
                  <a:pt x="340200" y="360738"/>
                  <a:pt x="361185" y="345664"/>
                </a:cubicBezTo>
                <a:cubicBezTo>
                  <a:pt x="365432" y="342602"/>
                  <a:pt x="371354" y="343574"/>
                  <a:pt x="374416" y="347809"/>
                </a:cubicBezTo>
                <a:cubicBezTo>
                  <a:pt x="377478" y="352055"/>
                  <a:pt x="376506" y="357978"/>
                  <a:pt x="372248" y="361040"/>
                </a:cubicBezTo>
                <a:cubicBezTo>
                  <a:pt x="351598" y="375879"/>
                  <a:pt x="331551" y="391322"/>
                  <a:pt x="312643" y="406898"/>
                </a:cubicBezTo>
                <a:cubicBezTo>
                  <a:pt x="310878" y="408340"/>
                  <a:pt x="308743" y="409044"/>
                  <a:pt x="306620" y="409044"/>
                </a:cubicBezTo>
                <a:close/>
                <a:moveTo>
                  <a:pt x="197199" y="513780"/>
                </a:moveTo>
                <a:cubicBezTo>
                  <a:pt x="194964" y="513780"/>
                  <a:pt x="192707" y="513009"/>
                  <a:pt x="190897" y="511388"/>
                </a:cubicBezTo>
                <a:cubicBezTo>
                  <a:pt x="186986" y="507924"/>
                  <a:pt x="186639" y="501902"/>
                  <a:pt x="190115" y="498002"/>
                </a:cubicBezTo>
                <a:cubicBezTo>
                  <a:pt x="206709" y="479330"/>
                  <a:pt x="224610" y="460825"/>
                  <a:pt x="243328" y="442958"/>
                </a:cubicBezTo>
                <a:cubicBezTo>
                  <a:pt x="247116" y="439360"/>
                  <a:pt x="253117" y="439494"/>
                  <a:pt x="256726" y="443259"/>
                </a:cubicBezTo>
                <a:cubicBezTo>
                  <a:pt x="260347" y="447070"/>
                  <a:pt x="260201" y="453048"/>
                  <a:pt x="256413" y="456691"/>
                </a:cubicBezTo>
                <a:cubicBezTo>
                  <a:pt x="238076" y="474178"/>
                  <a:pt x="220543" y="492314"/>
                  <a:pt x="204284" y="510617"/>
                </a:cubicBezTo>
                <a:cubicBezTo>
                  <a:pt x="202407" y="512707"/>
                  <a:pt x="199814" y="513780"/>
                  <a:pt x="197199" y="513780"/>
                </a:cubicBezTo>
                <a:close/>
                <a:moveTo>
                  <a:pt x="107434" y="635668"/>
                </a:moveTo>
                <a:cubicBezTo>
                  <a:pt x="105792" y="635668"/>
                  <a:pt x="104116" y="635232"/>
                  <a:pt x="102596" y="634327"/>
                </a:cubicBezTo>
                <a:cubicBezTo>
                  <a:pt x="98093" y="631634"/>
                  <a:pt x="96618" y="625812"/>
                  <a:pt x="99299" y="621343"/>
                </a:cubicBezTo>
                <a:cubicBezTo>
                  <a:pt x="112150" y="599743"/>
                  <a:pt x="126442" y="578244"/>
                  <a:pt x="141796" y="557482"/>
                </a:cubicBezTo>
                <a:cubicBezTo>
                  <a:pt x="144914" y="553281"/>
                  <a:pt x="150836" y="552375"/>
                  <a:pt x="155049" y="555504"/>
                </a:cubicBezTo>
                <a:cubicBezTo>
                  <a:pt x="159262" y="558600"/>
                  <a:pt x="160156" y="564544"/>
                  <a:pt x="157049" y="568757"/>
                </a:cubicBezTo>
                <a:cubicBezTo>
                  <a:pt x="142064" y="589005"/>
                  <a:pt x="128119" y="609967"/>
                  <a:pt x="115592" y="631031"/>
                </a:cubicBezTo>
                <a:cubicBezTo>
                  <a:pt x="113815" y="633992"/>
                  <a:pt x="110664" y="635668"/>
                  <a:pt x="107434" y="635668"/>
                </a:cubicBezTo>
                <a:close/>
                <a:moveTo>
                  <a:pt x="44533" y="773144"/>
                </a:moveTo>
                <a:cubicBezTo>
                  <a:pt x="43539" y="773144"/>
                  <a:pt x="42544" y="773010"/>
                  <a:pt x="41561" y="772675"/>
                </a:cubicBezTo>
                <a:cubicBezTo>
                  <a:pt x="36588" y="771021"/>
                  <a:pt x="33884" y="765669"/>
                  <a:pt x="35526" y="760696"/>
                </a:cubicBezTo>
                <a:cubicBezTo>
                  <a:pt x="43438" y="736605"/>
                  <a:pt x="52892" y="712580"/>
                  <a:pt x="63575" y="689271"/>
                </a:cubicBezTo>
                <a:cubicBezTo>
                  <a:pt x="65765" y="684488"/>
                  <a:pt x="71385" y="682410"/>
                  <a:pt x="76146" y="684589"/>
                </a:cubicBezTo>
                <a:cubicBezTo>
                  <a:pt x="80906" y="686779"/>
                  <a:pt x="82996" y="692399"/>
                  <a:pt x="80817" y="697137"/>
                </a:cubicBezTo>
                <a:cubicBezTo>
                  <a:pt x="70413" y="719821"/>
                  <a:pt x="61239" y="743197"/>
                  <a:pt x="53529" y="766619"/>
                </a:cubicBezTo>
                <a:cubicBezTo>
                  <a:pt x="52221" y="770619"/>
                  <a:pt x="48511" y="773144"/>
                  <a:pt x="44533" y="773144"/>
                </a:cubicBezTo>
                <a:close/>
                <a:moveTo>
                  <a:pt x="14038" y="921381"/>
                </a:moveTo>
                <a:cubicBezTo>
                  <a:pt x="13759" y="921381"/>
                  <a:pt x="13479" y="921348"/>
                  <a:pt x="13189" y="921314"/>
                </a:cubicBezTo>
                <a:cubicBezTo>
                  <a:pt x="7970" y="920878"/>
                  <a:pt x="4115" y="916264"/>
                  <a:pt x="4584" y="911045"/>
                </a:cubicBezTo>
                <a:cubicBezTo>
                  <a:pt x="6752" y="886518"/>
                  <a:pt x="10317" y="861867"/>
                  <a:pt x="15166" y="837742"/>
                </a:cubicBezTo>
                <a:lnTo>
                  <a:pt x="15736" y="834949"/>
                </a:lnTo>
                <a:cubicBezTo>
                  <a:pt x="16787" y="829831"/>
                  <a:pt x="21771" y="826501"/>
                  <a:pt x="26922" y="827574"/>
                </a:cubicBezTo>
                <a:cubicBezTo>
                  <a:pt x="32051" y="828624"/>
                  <a:pt x="35370" y="833630"/>
                  <a:pt x="34320" y="838748"/>
                </a:cubicBezTo>
                <a:lnTo>
                  <a:pt x="33761" y="841475"/>
                </a:lnTo>
                <a:cubicBezTo>
                  <a:pt x="29045" y="864929"/>
                  <a:pt x="25581" y="888876"/>
                  <a:pt x="23469" y="912732"/>
                </a:cubicBezTo>
                <a:cubicBezTo>
                  <a:pt x="23033" y="917649"/>
                  <a:pt x="18899" y="921381"/>
                  <a:pt x="14038" y="921381"/>
                </a:cubicBezTo>
                <a:close/>
                <a:moveTo>
                  <a:pt x="17547" y="1072647"/>
                </a:moveTo>
                <a:cubicBezTo>
                  <a:pt x="12853" y="1072647"/>
                  <a:pt x="8786" y="1069171"/>
                  <a:pt x="8149" y="1064400"/>
                </a:cubicBezTo>
                <a:cubicBezTo>
                  <a:pt x="4774" y="1038867"/>
                  <a:pt x="2763" y="1013088"/>
                  <a:pt x="2148" y="987890"/>
                </a:cubicBezTo>
                <a:cubicBezTo>
                  <a:pt x="2025" y="982649"/>
                  <a:pt x="6160" y="978303"/>
                  <a:pt x="11401" y="978169"/>
                </a:cubicBezTo>
                <a:cubicBezTo>
                  <a:pt x="16574" y="978269"/>
                  <a:pt x="20977" y="982169"/>
                  <a:pt x="21100" y="987421"/>
                </a:cubicBezTo>
                <a:cubicBezTo>
                  <a:pt x="21704" y="1011982"/>
                  <a:pt x="23670" y="1037046"/>
                  <a:pt x="26956" y="1061942"/>
                </a:cubicBezTo>
                <a:cubicBezTo>
                  <a:pt x="27637" y="1067127"/>
                  <a:pt x="23983" y="1071898"/>
                  <a:pt x="18798" y="1072580"/>
                </a:cubicBezTo>
                <a:cubicBezTo>
                  <a:pt x="18374" y="1072647"/>
                  <a:pt x="17949" y="1072647"/>
                  <a:pt x="17547" y="1072647"/>
                </a:cubicBezTo>
                <a:close/>
                <a:moveTo>
                  <a:pt x="51942" y="1220068"/>
                </a:moveTo>
                <a:cubicBezTo>
                  <a:pt x="47975" y="1220068"/>
                  <a:pt x="44276" y="1217543"/>
                  <a:pt x="42946" y="1213576"/>
                </a:cubicBezTo>
                <a:cubicBezTo>
                  <a:pt x="34789" y="1189048"/>
                  <a:pt x="27738" y="1164253"/>
                  <a:pt x="22005" y="1139859"/>
                </a:cubicBezTo>
                <a:cubicBezTo>
                  <a:pt x="20810" y="1134753"/>
                  <a:pt x="23972" y="1129669"/>
                  <a:pt x="29079" y="1128462"/>
                </a:cubicBezTo>
                <a:cubicBezTo>
                  <a:pt x="34163" y="1127244"/>
                  <a:pt x="39270" y="1130406"/>
                  <a:pt x="40477" y="1135524"/>
                </a:cubicBezTo>
                <a:cubicBezTo>
                  <a:pt x="46064" y="1159381"/>
                  <a:pt x="52959" y="1183595"/>
                  <a:pt x="60937" y="1207586"/>
                </a:cubicBezTo>
                <a:cubicBezTo>
                  <a:pt x="62591" y="1212570"/>
                  <a:pt x="59909" y="1217922"/>
                  <a:pt x="54937" y="1219565"/>
                </a:cubicBezTo>
                <a:cubicBezTo>
                  <a:pt x="53942" y="1219934"/>
                  <a:pt x="52936" y="1220068"/>
                  <a:pt x="51942" y="1220068"/>
                </a:cubicBezTo>
                <a:close/>
                <a:moveTo>
                  <a:pt x="111189" y="1359488"/>
                </a:moveTo>
                <a:cubicBezTo>
                  <a:pt x="107759" y="1359488"/>
                  <a:pt x="104440" y="1357611"/>
                  <a:pt x="102764" y="1354348"/>
                </a:cubicBezTo>
                <a:cubicBezTo>
                  <a:pt x="90907" y="1331363"/>
                  <a:pt x="79923" y="1308121"/>
                  <a:pt x="70134" y="1285169"/>
                </a:cubicBezTo>
                <a:cubicBezTo>
                  <a:pt x="68078" y="1280330"/>
                  <a:pt x="70313" y="1274777"/>
                  <a:pt x="75140" y="1272687"/>
                </a:cubicBezTo>
                <a:cubicBezTo>
                  <a:pt x="79945" y="1270642"/>
                  <a:pt x="85521" y="1272888"/>
                  <a:pt x="87577" y="1277704"/>
                </a:cubicBezTo>
                <a:cubicBezTo>
                  <a:pt x="97187" y="1300209"/>
                  <a:pt x="107960" y="1323128"/>
                  <a:pt x="119615" y="1345666"/>
                </a:cubicBezTo>
                <a:cubicBezTo>
                  <a:pt x="122006" y="1350303"/>
                  <a:pt x="120185" y="1356024"/>
                  <a:pt x="115525" y="1358449"/>
                </a:cubicBezTo>
                <a:cubicBezTo>
                  <a:pt x="114139" y="1359153"/>
                  <a:pt x="112653" y="1359488"/>
                  <a:pt x="111189" y="1359488"/>
                </a:cubicBezTo>
                <a:close/>
                <a:moveTo>
                  <a:pt x="189265" y="1489389"/>
                </a:moveTo>
                <a:cubicBezTo>
                  <a:pt x="186248" y="1489389"/>
                  <a:pt x="183276" y="1487981"/>
                  <a:pt x="181443" y="1485288"/>
                </a:cubicBezTo>
                <a:cubicBezTo>
                  <a:pt x="166849" y="1464023"/>
                  <a:pt x="152926" y="1442423"/>
                  <a:pt x="140075" y="1421092"/>
                </a:cubicBezTo>
                <a:cubicBezTo>
                  <a:pt x="137371" y="1416589"/>
                  <a:pt x="138824" y="1410767"/>
                  <a:pt x="143305" y="1408074"/>
                </a:cubicBezTo>
                <a:cubicBezTo>
                  <a:pt x="147786" y="1405381"/>
                  <a:pt x="153608" y="1406800"/>
                  <a:pt x="156312" y="1411303"/>
                </a:cubicBezTo>
                <a:cubicBezTo>
                  <a:pt x="168984" y="1432300"/>
                  <a:pt x="182695" y="1453598"/>
                  <a:pt x="197076" y="1474549"/>
                </a:cubicBezTo>
                <a:cubicBezTo>
                  <a:pt x="200038" y="1478863"/>
                  <a:pt x="198943" y="1484785"/>
                  <a:pt x="194618" y="1487746"/>
                </a:cubicBezTo>
                <a:cubicBezTo>
                  <a:pt x="192987" y="1488886"/>
                  <a:pt x="191120" y="1489389"/>
                  <a:pt x="189265" y="1489389"/>
                </a:cubicBezTo>
                <a:close/>
                <a:moveTo>
                  <a:pt x="281422" y="1609802"/>
                </a:moveTo>
                <a:cubicBezTo>
                  <a:pt x="278729" y="1609802"/>
                  <a:pt x="276058" y="1608662"/>
                  <a:pt x="274181" y="1606405"/>
                </a:cubicBezTo>
                <a:cubicBezTo>
                  <a:pt x="257564" y="1586794"/>
                  <a:pt x="241450" y="1566804"/>
                  <a:pt x="226298" y="1547025"/>
                </a:cubicBezTo>
                <a:cubicBezTo>
                  <a:pt x="223113" y="1542891"/>
                  <a:pt x="223895" y="1536935"/>
                  <a:pt x="228052" y="1533773"/>
                </a:cubicBezTo>
                <a:cubicBezTo>
                  <a:pt x="232209" y="1530577"/>
                  <a:pt x="238154" y="1531348"/>
                  <a:pt x="241350" y="1535516"/>
                </a:cubicBezTo>
                <a:cubicBezTo>
                  <a:pt x="256313" y="1555026"/>
                  <a:pt x="272236" y="1574748"/>
                  <a:pt x="288663" y="1594192"/>
                </a:cubicBezTo>
                <a:cubicBezTo>
                  <a:pt x="292038" y="1598192"/>
                  <a:pt x="291546" y="1604148"/>
                  <a:pt x="287545" y="1607545"/>
                </a:cubicBezTo>
                <a:cubicBezTo>
                  <a:pt x="285769" y="1609064"/>
                  <a:pt x="283590" y="1609802"/>
                  <a:pt x="281422" y="1609802"/>
                </a:cubicBezTo>
                <a:close/>
                <a:moveTo>
                  <a:pt x="384238" y="1721265"/>
                </a:moveTo>
                <a:cubicBezTo>
                  <a:pt x="381814" y="1721265"/>
                  <a:pt x="379389" y="1720326"/>
                  <a:pt x="377534" y="1718471"/>
                </a:cubicBezTo>
                <a:cubicBezTo>
                  <a:pt x="359431" y="1700369"/>
                  <a:pt x="341652" y="1681864"/>
                  <a:pt x="324712" y="1663527"/>
                </a:cubicBezTo>
                <a:cubicBezTo>
                  <a:pt x="321158" y="1659695"/>
                  <a:pt x="321382" y="1653705"/>
                  <a:pt x="325237" y="1650141"/>
                </a:cubicBezTo>
                <a:cubicBezTo>
                  <a:pt x="329081" y="1646576"/>
                  <a:pt x="335082" y="1646844"/>
                  <a:pt x="338635" y="1650677"/>
                </a:cubicBezTo>
                <a:cubicBezTo>
                  <a:pt x="355419" y="1668846"/>
                  <a:pt x="373019" y="1687150"/>
                  <a:pt x="390943" y="1705084"/>
                </a:cubicBezTo>
                <a:cubicBezTo>
                  <a:pt x="394653" y="1708783"/>
                  <a:pt x="394653" y="1714772"/>
                  <a:pt x="390943" y="1718471"/>
                </a:cubicBezTo>
                <a:cubicBezTo>
                  <a:pt x="389099" y="1720326"/>
                  <a:pt x="386663" y="1721265"/>
                  <a:pt x="384238" y="1721265"/>
                </a:cubicBezTo>
                <a:close/>
                <a:moveTo>
                  <a:pt x="495280" y="1824548"/>
                </a:moveTo>
                <a:cubicBezTo>
                  <a:pt x="493089" y="1824548"/>
                  <a:pt x="490866" y="1823777"/>
                  <a:pt x="489078" y="1822268"/>
                </a:cubicBezTo>
                <a:cubicBezTo>
                  <a:pt x="469724" y="1805440"/>
                  <a:pt x="450660" y="1788321"/>
                  <a:pt x="432401" y="1771359"/>
                </a:cubicBezTo>
                <a:cubicBezTo>
                  <a:pt x="428568" y="1767794"/>
                  <a:pt x="428355" y="1761805"/>
                  <a:pt x="431909" y="1757938"/>
                </a:cubicBezTo>
                <a:cubicBezTo>
                  <a:pt x="435474" y="1754139"/>
                  <a:pt x="441474" y="1753904"/>
                  <a:pt x="445318" y="1757469"/>
                </a:cubicBezTo>
                <a:cubicBezTo>
                  <a:pt x="463410" y="1774320"/>
                  <a:pt x="482317" y="1791282"/>
                  <a:pt x="501504" y="1807932"/>
                </a:cubicBezTo>
                <a:cubicBezTo>
                  <a:pt x="505460" y="1811362"/>
                  <a:pt x="505884" y="1817352"/>
                  <a:pt x="502443" y="1821318"/>
                </a:cubicBezTo>
                <a:cubicBezTo>
                  <a:pt x="500576" y="1823442"/>
                  <a:pt x="497939" y="1824548"/>
                  <a:pt x="495280" y="1824548"/>
                </a:cubicBezTo>
                <a:close/>
                <a:moveTo>
                  <a:pt x="612836" y="1920434"/>
                </a:moveTo>
                <a:cubicBezTo>
                  <a:pt x="610824" y="1920434"/>
                  <a:pt x="608790" y="1919797"/>
                  <a:pt x="607070" y="1918489"/>
                </a:cubicBezTo>
                <a:cubicBezTo>
                  <a:pt x="586799" y="1902912"/>
                  <a:pt x="566707" y="1887034"/>
                  <a:pt x="547353" y="1871256"/>
                </a:cubicBezTo>
                <a:cubicBezTo>
                  <a:pt x="543297" y="1867915"/>
                  <a:pt x="542682" y="1862004"/>
                  <a:pt x="545990" y="1857925"/>
                </a:cubicBezTo>
                <a:cubicBezTo>
                  <a:pt x="549297" y="1853858"/>
                  <a:pt x="555276" y="1853221"/>
                  <a:pt x="559332" y="1856551"/>
                </a:cubicBezTo>
                <a:cubicBezTo>
                  <a:pt x="578541" y="1872228"/>
                  <a:pt x="598499" y="1887973"/>
                  <a:pt x="618624" y="1903449"/>
                </a:cubicBezTo>
                <a:cubicBezTo>
                  <a:pt x="622770" y="1906611"/>
                  <a:pt x="623552" y="1912567"/>
                  <a:pt x="620367" y="1916735"/>
                </a:cubicBezTo>
                <a:cubicBezTo>
                  <a:pt x="618501" y="1919160"/>
                  <a:pt x="615685" y="1920434"/>
                  <a:pt x="612836" y="1920434"/>
                </a:cubicBezTo>
                <a:close/>
                <a:moveTo>
                  <a:pt x="735644" y="2009492"/>
                </a:moveTo>
                <a:cubicBezTo>
                  <a:pt x="733789" y="2009492"/>
                  <a:pt x="731922" y="2008956"/>
                  <a:pt x="730280" y="2007849"/>
                </a:cubicBezTo>
                <a:cubicBezTo>
                  <a:pt x="709272" y="1993412"/>
                  <a:pt x="688353" y="1978674"/>
                  <a:pt x="668094" y="1964013"/>
                </a:cubicBezTo>
                <a:cubicBezTo>
                  <a:pt x="663847" y="1960918"/>
                  <a:pt x="662909" y="1954995"/>
                  <a:pt x="665970" y="1950749"/>
                </a:cubicBezTo>
                <a:cubicBezTo>
                  <a:pt x="669043" y="1946481"/>
                  <a:pt x="674977" y="1945542"/>
                  <a:pt x="679223" y="1948637"/>
                </a:cubicBezTo>
                <a:cubicBezTo>
                  <a:pt x="699349" y="1963231"/>
                  <a:pt x="720133" y="1977869"/>
                  <a:pt x="741018" y="1992206"/>
                </a:cubicBezTo>
                <a:cubicBezTo>
                  <a:pt x="745332" y="1995167"/>
                  <a:pt x="746427" y="2001089"/>
                  <a:pt x="743466" y="2005391"/>
                </a:cubicBezTo>
                <a:cubicBezTo>
                  <a:pt x="741633" y="2008084"/>
                  <a:pt x="738661" y="2009492"/>
                  <a:pt x="735644" y="2009492"/>
                </a:cubicBezTo>
                <a:close/>
                <a:moveTo>
                  <a:pt x="862754" y="2092259"/>
                </a:moveTo>
                <a:cubicBezTo>
                  <a:pt x="861055" y="2092259"/>
                  <a:pt x="859334" y="2091824"/>
                  <a:pt x="857781" y="2090840"/>
                </a:cubicBezTo>
                <a:cubicBezTo>
                  <a:pt x="836169" y="2077487"/>
                  <a:pt x="814558" y="2063765"/>
                  <a:pt x="793539" y="2050099"/>
                </a:cubicBezTo>
                <a:cubicBezTo>
                  <a:pt x="789158" y="2047272"/>
                  <a:pt x="787907" y="2041394"/>
                  <a:pt x="790767" y="2036981"/>
                </a:cubicBezTo>
                <a:cubicBezTo>
                  <a:pt x="793628" y="2032612"/>
                  <a:pt x="799484" y="2031360"/>
                  <a:pt x="803886" y="2034221"/>
                </a:cubicBezTo>
                <a:cubicBezTo>
                  <a:pt x="824771" y="2047820"/>
                  <a:pt x="846260" y="2061441"/>
                  <a:pt x="867760" y="2074727"/>
                </a:cubicBezTo>
                <a:cubicBezTo>
                  <a:pt x="872207" y="2077487"/>
                  <a:pt x="873582" y="2083342"/>
                  <a:pt x="870833" y="2087790"/>
                </a:cubicBezTo>
                <a:cubicBezTo>
                  <a:pt x="869045" y="2090673"/>
                  <a:pt x="865927" y="2092259"/>
                  <a:pt x="862754" y="2092259"/>
                </a:cubicBezTo>
                <a:close/>
                <a:moveTo>
                  <a:pt x="993507" y="2169216"/>
                </a:moveTo>
                <a:cubicBezTo>
                  <a:pt x="991931" y="2169216"/>
                  <a:pt x="990344" y="2168848"/>
                  <a:pt x="988880" y="2168009"/>
                </a:cubicBezTo>
                <a:cubicBezTo>
                  <a:pt x="966677" y="2155573"/>
                  <a:pt x="944484" y="2142834"/>
                  <a:pt x="922917" y="2130140"/>
                </a:cubicBezTo>
                <a:cubicBezTo>
                  <a:pt x="918403" y="2127481"/>
                  <a:pt x="916894" y="2121670"/>
                  <a:pt x="919554" y="2117189"/>
                </a:cubicBezTo>
                <a:cubicBezTo>
                  <a:pt x="922213" y="2112652"/>
                  <a:pt x="928024" y="2111133"/>
                  <a:pt x="932539" y="2113792"/>
                </a:cubicBezTo>
                <a:cubicBezTo>
                  <a:pt x="953982" y="2126419"/>
                  <a:pt x="976063" y="2139091"/>
                  <a:pt x="998144" y="2151472"/>
                </a:cubicBezTo>
                <a:cubicBezTo>
                  <a:pt x="1002714" y="2154019"/>
                  <a:pt x="1004335" y="2159808"/>
                  <a:pt x="1001776" y="2164378"/>
                </a:cubicBezTo>
                <a:cubicBezTo>
                  <a:pt x="1000044" y="2167473"/>
                  <a:pt x="996826" y="2169216"/>
                  <a:pt x="993507" y="2169216"/>
                </a:cubicBezTo>
              </a:path>
            </a:pathLst>
          </a:custGeom>
          <a:solidFill>
            <a:srgbClr val="FEDD0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DA9EE20D-B441-2577-4B84-FCCC5DF10493}"/>
              </a:ext>
            </a:extLst>
          </p:cNvPr>
          <p:cNvCxnSpPr/>
          <p:nvPr/>
        </p:nvCxnSpPr>
        <p:spPr>
          <a:xfrm>
            <a:off x="172692" y="6227136"/>
            <a:ext cx="2160000" cy="0"/>
          </a:xfrm>
          <a:prstGeom prst="line">
            <a:avLst/>
          </a:prstGeom>
          <a:ln w="381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EC9120-7C61-5418-7A24-873D1456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7" t="23238" r="18841" b="28905"/>
          <a:stretch/>
        </p:blipFill>
        <p:spPr>
          <a:xfrm>
            <a:off x="76360" y="1663969"/>
            <a:ext cx="2495570" cy="3282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318;p3">
            <a:extLst>
              <a:ext uri="{FF2B5EF4-FFF2-40B4-BE49-F238E27FC236}">
                <a16:creationId xmlns:a16="http://schemas.microsoft.com/office/drawing/2014/main" id="{FD4285C4-5FCE-AD19-38CE-759F58EF4346}"/>
              </a:ext>
            </a:extLst>
          </p:cNvPr>
          <p:cNvSpPr/>
          <p:nvPr/>
        </p:nvSpPr>
        <p:spPr>
          <a:xfrm>
            <a:off x="2848340" y="5247836"/>
            <a:ext cx="353308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ui-sans-serif"/>
              </a:rPr>
              <a:t>Аналитик</a:t>
            </a: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ui-sans-serif"/>
              </a:rPr>
              <a:t>Селиванова Татьяна</a:t>
            </a:r>
            <a:endParaRPr lang="ru-RU" sz="2400" b="1" i="0" dirty="0">
              <a:solidFill>
                <a:schemeClr val="bg1"/>
              </a:solidFill>
              <a:effectLst/>
              <a:latin typeface="DeepSeek-CJK-patch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B660BA-6962-8B66-D2D3-5925D9D5CF5A}"/>
              </a:ext>
            </a:extLst>
          </p:cNvPr>
          <p:cNvCxnSpPr>
            <a:cxnSpLocks/>
          </p:cNvCxnSpPr>
          <p:nvPr/>
        </p:nvCxnSpPr>
        <p:spPr>
          <a:xfrm>
            <a:off x="2848340" y="6201736"/>
            <a:ext cx="2575415" cy="0"/>
          </a:xfrm>
          <a:prstGeom prst="line">
            <a:avLst/>
          </a:prstGeom>
          <a:ln w="381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1D2D5A-15FD-01DC-4565-92F357157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r="13800"/>
          <a:stretch/>
        </p:blipFill>
        <p:spPr>
          <a:xfrm>
            <a:off x="2873636" y="1679508"/>
            <a:ext cx="2520818" cy="3263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Google Shape;318;p3">
            <a:extLst>
              <a:ext uri="{FF2B5EF4-FFF2-40B4-BE49-F238E27FC236}">
                <a16:creationId xmlns:a16="http://schemas.microsoft.com/office/drawing/2014/main" id="{C251EAE7-E094-968D-AD34-EFC492EE54B3}"/>
              </a:ext>
            </a:extLst>
          </p:cNvPr>
          <p:cNvSpPr/>
          <p:nvPr/>
        </p:nvSpPr>
        <p:spPr>
          <a:xfrm>
            <a:off x="5751308" y="5216497"/>
            <a:ext cx="353308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ru-RU" sz="2800" b="0" i="0" dirty="0">
                <a:solidFill>
                  <a:schemeClr val="bg1"/>
                </a:solidFill>
                <a:effectLst/>
                <a:latin typeface="ui-sans-serif"/>
              </a:rPr>
              <a:t>Бэк-разработчик</a:t>
            </a:r>
          </a:p>
          <a:p>
            <a:pPr algn="l"/>
            <a:r>
              <a:rPr lang="ru-RU" sz="2800" b="0" i="0" dirty="0">
                <a:solidFill>
                  <a:schemeClr val="bg1"/>
                </a:solidFill>
                <a:effectLst/>
                <a:latin typeface="ui-sans-serif"/>
              </a:rPr>
              <a:t>Котельников Максим</a:t>
            </a:r>
            <a:endParaRPr lang="ru-RU" sz="2800" b="1" i="0" dirty="0">
              <a:solidFill>
                <a:schemeClr val="bg1"/>
              </a:solidFill>
              <a:effectLst/>
              <a:latin typeface="DeepSeek-CJK-patch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F37989E-1468-1E81-2B63-71FEDF289AF5}"/>
              </a:ext>
            </a:extLst>
          </p:cNvPr>
          <p:cNvCxnSpPr>
            <a:cxnSpLocks/>
          </p:cNvCxnSpPr>
          <p:nvPr/>
        </p:nvCxnSpPr>
        <p:spPr>
          <a:xfrm>
            <a:off x="5853335" y="6227136"/>
            <a:ext cx="3210034" cy="0"/>
          </a:xfrm>
          <a:prstGeom prst="line">
            <a:avLst/>
          </a:prstGeom>
          <a:ln w="381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318;p3">
            <a:extLst>
              <a:ext uri="{FF2B5EF4-FFF2-40B4-BE49-F238E27FC236}">
                <a16:creationId xmlns:a16="http://schemas.microsoft.com/office/drawing/2014/main" id="{2931F371-A986-8E81-AC46-FFE182F99834}"/>
              </a:ext>
            </a:extLst>
          </p:cNvPr>
          <p:cNvSpPr/>
          <p:nvPr/>
        </p:nvSpPr>
        <p:spPr>
          <a:xfrm>
            <a:off x="9099677" y="5103368"/>
            <a:ext cx="353308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ru-RU" sz="2800" dirty="0">
                <a:solidFill>
                  <a:schemeClr val="bg1"/>
                </a:solidFill>
                <a:latin typeface="ui-sans-serif"/>
              </a:rPr>
              <a:t>Тимлид</a:t>
            </a:r>
            <a:endParaRPr lang="ru-RU" sz="2800" b="0" i="0" dirty="0">
              <a:solidFill>
                <a:schemeClr val="bg1"/>
              </a:solidFill>
              <a:effectLst/>
              <a:latin typeface="ui-sans-serif"/>
            </a:endParaRPr>
          </a:p>
          <a:p>
            <a:pPr algn="l"/>
            <a:r>
              <a:rPr lang="ru-RU" sz="2800" b="0" i="0" dirty="0">
                <a:solidFill>
                  <a:schemeClr val="bg1"/>
                </a:solidFill>
                <a:effectLst/>
                <a:latin typeface="ui-sans-serif"/>
              </a:rPr>
              <a:t>Фронт-разработчик</a:t>
            </a:r>
          </a:p>
          <a:p>
            <a:pPr algn="l"/>
            <a:r>
              <a:rPr lang="ru-RU" sz="2800" b="0" i="0" dirty="0" err="1">
                <a:solidFill>
                  <a:schemeClr val="bg1"/>
                </a:solidFill>
                <a:effectLst/>
                <a:latin typeface="ui-sans-serif"/>
              </a:rPr>
              <a:t>Ухин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ui-sans-serif"/>
              </a:rPr>
              <a:t> Максим</a:t>
            </a:r>
            <a:endParaRPr lang="ru-RU" sz="2800" b="1" i="0" dirty="0">
              <a:solidFill>
                <a:schemeClr val="bg1"/>
              </a:solidFill>
              <a:effectLst/>
              <a:latin typeface="DeepSeek-CJK-patch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2E85463-7D5F-3D06-FBC3-EC7FA0E51E1B}"/>
              </a:ext>
            </a:extLst>
          </p:cNvPr>
          <p:cNvCxnSpPr>
            <a:cxnSpLocks/>
          </p:cNvCxnSpPr>
          <p:nvPr/>
        </p:nvCxnSpPr>
        <p:spPr>
          <a:xfrm>
            <a:off x="9157824" y="6488322"/>
            <a:ext cx="3278385" cy="0"/>
          </a:xfrm>
          <a:prstGeom prst="line">
            <a:avLst/>
          </a:prstGeom>
          <a:ln w="381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73D09F-550A-2515-74EF-397FB29FB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0" t="15172" r="15943" b="36320"/>
          <a:stretch/>
        </p:blipFill>
        <p:spPr>
          <a:xfrm>
            <a:off x="9173096" y="1661909"/>
            <a:ext cx="2214796" cy="3262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0344B92-54CA-420A-5FEC-A58CD59B9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2"/>
          <a:stretch/>
        </p:blipFill>
        <p:spPr>
          <a:xfrm>
            <a:off x="6145826" y="1663969"/>
            <a:ext cx="2275898" cy="3299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7ED2BC-665E-A20D-F423-B6A0985DCD46}"/>
              </a:ext>
            </a:extLst>
          </p:cNvPr>
          <p:cNvSpPr txBox="1"/>
          <p:nvPr/>
        </p:nvSpPr>
        <p:spPr>
          <a:xfrm>
            <a:off x="11702584" y="645224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5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E475C-AA28-B309-D407-E24CFF034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91F084-F84B-27BA-743D-365369A39765}"/>
              </a:ext>
            </a:extLst>
          </p:cNvPr>
          <p:cNvSpPr/>
          <p:nvPr/>
        </p:nvSpPr>
        <p:spPr>
          <a:xfrm>
            <a:off x="-59202" y="-34464"/>
            <a:ext cx="13775202" cy="6981364"/>
          </a:xfrm>
          <a:prstGeom prst="rect">
            <a:avLst/>
          </a:prstGeom>
          <a:solidFill>
            <a:srgbClr val="3E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Google Shape;318;p3">
            <a:extLst>
              <a:ext uri="{FF2B5EF4-FFF2-40B4-BE49-F238E27FC236}">
                <a16:creationId xmlns:a16="http://schemas.microsoft.com/office/drawing/2014/main" id="{F56AB117-EC73-CAC4-1ED7-BA2D99A2B12E}"/>
              </a:ext>
            </a:extLst>
          </p:cNvPr>
          <p:cNvSpPr/>
          <p:nvPr/>
        </p:nvSpPr>
        <p:spPr>
          <a:xfrm>
            <a:off x="290274" y="590418"/>
            <a:ext cx="683101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defRPr/>
            </a:pPr>
            <a:r>
              <a:rPr lang="ru-RU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rPr>
              <a:t>Основной функционал приложения</a:t>
            </a:r>
          </a:p>
        </p:txBody>
      </p:sp>
      <p:grpSp>
        <p:nvGrpSpPr>
          <p:cNvPr id="52" name="!!Группа 70">
            <a:extLst>
              <a:ext uri="{FF2B5EF4-FFF2-40B4-BE49-F238E27FC236}">
                <a16:creationId xmlns:a16="http://schemas.microsoft.com/office/drawing/2014/main" id="{D72DE8E9-6798-F081-DCE1-536E4702CDD6}"/>
              </a:ext>
            </a:extLst>
          </p:cNvPr>
          <p:cNvGrpSpPr/>
          <p:nvPr/>
        </p:nvGrpSpPr>
        <p:grpSpPr>
          <a:xfrm>
            <a:off x="3291569" y="2731316"/>
            <a:ext cx="2708932" cy="3077927"/>
            <a:chOff x="3296491" y="2493737"/>
            <a:chExt cx="2708932" cy="3077927"/>
          </a:xfrm>
        </p:grpSpPr>
        <p:sp>
          <p:nvSpPr>
            <p:cNvPr id="53" name="!!Овал 6">
              <a:extLst>
                <a:ext uri="{FF2B5EF4-FFF2-40B4-BE49-F238E27FC236}">
                  <a16:creationId xmlns:a16="http://schemas.microsoft.com/office/drawing/2014/main" id="{6BEA5CEA-CD9C-25ED-2F3A-1463ECFDBBF6}"/>
                </a:ext>
              </a:extLst>
            </p:cNvPr>
            <p:cNvSpPr/>
            <p:nvPr/>
          </p:nvSpPr>
          <p:spPr>
            <a:xfrm>
              <a:off x="3296491" y="2493737"/>
              <a:ext cx="2708932" cy="30779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88900" dir="2700000" algn="tl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54" name="Google Shape;318;p3">
              <a:extLst>
                <a:ext uri="{FF2B5EF4-FFF2-40B4-BE49-F238E27FC236}">
                  <a16:creationId xmlns:a16="http://schemas.microsoft.com/office/drawing/2014/main" id="{BD6BB671-CFF2-0A6D-83AC-355AE799DE0B}"/>
                </a:ext>
              </a:extLst>
            </p:cNvPr>
            <p:cNvSpPr/>
            <p:nvPr/>
          </p:nvSpPr>
          <p:spPr>
            <a:xfrm>
              <a:off x="4233448" y="2796390"/>
              <a:ext cx="1497509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r">
                <a:defRPr/>
              </a:pPr>
              <a:r>
                <a:rPr lang="en-US" sz="54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rPr>
                <a:t>02</a:t>
              </a:r>
              <a:endParaRPr lang="ru-RU" sz="5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6" name="Google Shape;318;p3">
              <a:extLst>
                <a:ext uri="{FF2B5EF4-FFF2-40B4-BE49-F238E27FC236}">
                  <a16:creationId xmlns:a16="http://schemas.microsoft.com/office/drawing/2014/main" id="{DCA94393-7682-1067-5B1C-12F67595A3FF}"/>
                </a:ext>
              </a:extLst>
            </p:cNvPr>
            <p:cNvSpPr/>
            <p:nvPr/>
          </p:nvSpPr>
          <p:spPr>
            <a:xfrm>
              <a:off x="3539318" y="3778618"/>
              <a:ext cx="2392103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US" sz="2800" b="1" i="0" dirty="0">
                  <a:effectLst/>
                  <a:latin typeface="DeepSeek-CJK-patch"/>
                </a:rPr>
                <a:t>AI-</a:t>
              </a:r>
              <a:r>
                <a:rPr lang="ru-RU" sz="2800" b="1" i="0" dirty="0">
                  <a:effectLst/>
                  <a:latin typeface="DeepSeek-CJK-patch"/>
                </a:rPr>
                <a:t>анализ данных</a:t>
              </a:r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FBA0967-61EF-0E52-59A3-87808C8C77DC}"/>
                </a:ext>
              </a:extLst>
            </p:cNvPr>
            <p:cNvCxnSpPr/>
            <p:nvPr/>
          </p:nvCxnSpPr>
          <p:spPr>
            <a:xfrm>
              <a:off x="3570957" y="5174839"/>
              <a:ext cx="2160000" cy="0"/>
            </a:xfrm>
            <a:prstGeom prst="line">
              <a:avLst/>
            </a:prstGeom>
            <a:ln w="38100">
              <a:solidFill>
                <a:srgbClr val="FED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!!Группа 71">
            <a:extLst>
              <a:ext uri="{FF2B5EF4-FFF2-40B4-BE49-F238E27FC236}">
                <a16:creationId xmlns:a16="http://schemas.microsoft.com/office/drawing/2014/main" id="{F61F18B2-B544-AF77-90E0-D0F9BFCFDC36}"/>
              </a:ext>
            </a:extLst>
          </p:cNvPr>
          <p:cNvGrpSpPr/>
          <p:nvPr/>
        </p:nvGrpSpPr>
        <p:grpSpPr>
          <a:xfrm>
            <a:off x="6277066" y="2731316"/>
            <a:ext cx="2708932" cy="3077927"/>
            <a:chOff x="6150068" y="2493736"/>
            <a:chExt cx="2708932" cy="3077927"/>
          </a:xfrm>
        </p:grpSpPr>
        <p:sp>
          <p:nvSpPr>
            <p:cNvPr id="59" name="!!Овал 7">
              <a:extLst>
                <a:ext uri="{FF2B5EF4-FFF2-40B4-BE49-F238E27FC236}">
                  <a16:creationId xmlns:a16="http://schemas.microsoft.com/office/drawing/2014/main" id="{7DD4E6AF-08F0-8B0A-901F-E4BC2D1A89FE}"/>
                </a:ext>
              </a:extLst>
            </p:cNvPr>
            <p:cNvSpPr/>
            <p:nvPr/>
          </p:nvSpPr>
          <p:spPr>
            <a:xfrm>
              <a:off x="6150068" y="2493736"/>
              <a:ext cx="2708932" cy="30779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88900" dir="2700000" algn="tl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/>
            </a:p>
          </p:txBody>
        </p:sp>
        <p:sp>
          <p:nvSpPr>
            <p:cNvPr id="60" name="Google Shape;318;p3">
              <a:extLst>
                <a:ext uri="{FF2B5EF4-FFF2-40B4-BE49-F238E27FC236}">
                  <a16:creationId xmlns:a16="http://schemas.microsoft.com/office/drawing/2014/main" id="{19825BD0-E387-EB7C-F402-22E49EADE472}"/>
                </a:ext>
              </a:extLst>
            </p:cNvPr>
            <p:cNvSpPr/>
            <p:nvPr/>
          </p:nvSpPr>
          <p:spPr>
            <a:xfrm>
              <a:off x="7142344" y="2796898"/>
              <a:ext cx="1497509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r">
                <a:defRPr/>
              </a:pPr>
              <a:r>
                <a:rPr lang="en-US" sz="54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rPr>
                <a:t>03</a:t>
              </a:r>
              <a:endParaRPr lang="ru-RU" sz="5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2" name="Google Shape;318;p3">
              <a:extLst>
                <a:ext uri="{FF2B5EF4-FFF2-40B4-BE49-F238E27FC236}">
                  <a16:creationId xmlns:a16="http://schemas.microsoft.com/office/drawing/2014/main" id="{C82CF433-1697-B81B-6D85-0E8502BEE8BB}"/>
                </a:ext>
              </a:extLst>
            </p:cNvPr>
            <p:cNvSpPr/>
            <p:nvPr/>
          </p:nvSpPr>
          <p:spPr>
            <a:xfrm>
              <a:off x="6338091" y="3799842"/>
              <a:ext cx="2111964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ru-RU" sz="2800" b="1" i="0" dirty="0">
                  <a:effectLst/>
                  <a:latin typeface="DeepSeek-CJK-patch"/>
                </a:rPr>
                <a:t>Фильтрация данных</a:t>
              </a:r>
            </a:p>
          </p:txBody>
        </p: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E04CA0E5-9EB4-E18B-C753-F23114A3FCF8}"/>
                </a:ext>
              </a:extLst>
            </p:cNvPr>
            <p:cNvCxnSpPr/>
            <p:nvPr/>
          </p:nvCxnSpPr>
          <p:spPr>
            <a:xfrm>
              <a:off x="6338091" y="5165330"/>
              <a:ext cx="2160000" cy="0"/>
            </a:xfrm>
            <a:prstGeom prst="line">
              <a:avLst/>
            </a:prstGeom>
            <a:ln w="12700">
              <a:solidFill>
                <a:srgbClr val="FED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!!Группа 72">
            <a:extLst>
              <a:ext uri="{FF2B5EF4-FFF2-40B4-BE49-F238E27FC236}">
                <a16:creationId xmlns:a16="http://schemas.microsoft.com/office/drawing/2014/main" id="{43D47BFC-7DF6-56C6-535F-8C6A9299DB80}"/>
              </a:ext>
            </a:extLst>
          </p:cNvPr>
          <p:cNvGrpSpPr/>
          <p:nvPr/>
        </p:nvGrpSpPr>
        <p:grpSpPr>
          <a:xfrm>
            <a:off x="9363627" y="2731316"/>
            <a:ext cx="2708932" cy="3077927"/>
            <a:chOff x="9003644" y="2493735"/>
            <a:chExt cx="2708932" cy="3077927"/>
          </a:xfrm>
        </p:grpSpPr>
        <p:sp>
          <p:nvSpPr>
            <p:cNvPr id="65" name="!!Овал 8">
              <a:extLst>
                <a:ext uri="{FF2B5EF4-FFF2-40B4-BE49-F238E27FC236}">
                  <a16:creationId xmlns:a16="http://schemas.microsoft.com/office/drawing/2014/main" id="{97E5DDAA-900B-27CD-2187-5FAD645CF103}"/>
                </a:ext>
              </a:extLst>
            </p:cNvPr>
            <p:cNvSpPr/>
            <p:nvPr/>
          </p:nvSpPr>
          <p:spPr>
            <a:xfrm>
              <a:off x="9003644" y="2493735"/>
              <a:ext cx="2708932" cy="30779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dist="88900" dir="2700000" algn="tl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66" name="Google Shape;318;p3">
              <a:extLst>
                <a:ext uri="{FF2B5EF4-FFF2-40B4-BE49-F238E27FC236}">
                  <a16:creationId xmlns:a16="http://schemas.microsoft.com/office/drawing/2014/main" id="{5F32E836-3326-6BAB-C196-7E2D32A45C6A}"/>
                </a:ext>
              </a:extLst>
            </p:cNvPr>
            <p:cNvSpPr/>
            <p:nvPr/>
          </p:nvSpPr>
          <p:spPr>
            <a:xfrm>
              <a:off x="9995920" y="2796387"/>
              <a:ext cx="1497509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r">
                <a:defRPr/>
              </a:pPr>
              <a:r>
                <a:rPr lang="en-US" sz="5400" dirty="0"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  <a:sym typeface="Arial"/>
                </a:rPr>
                <a:t>04</a:t>
              </a:r>
              <a:endParaRPr lang="ru-RU" sz="5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7" name="Google Shape;318;p3">
              <a:extLst>
                <a:ext uri="{FF2B5EF4-FFF2-40B4-BE49-F238E27FC236}">
                  <a16:creationId xmlns:a16="http://schemas.microsoft.com/office/drawing/2014/main" id="{D5378B94-2C03-9F6F-6564-651802651B5C}"/>
                </a:ext>
              </a:extLst>
            </p:cNvPr>
            <p:cNvSpPr/>
            <p:nvPr/>
          </p:nvSpPr>
          <p:spPr>
            <a:xfrm>
              <a:off x="9184691" y="4638111"/>
              <a:ext cx="2137145" cy="361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lnSpc>
                  <a:spcPts val="2100"/>
                </a:lnSpc>
                <a:defRPr/>
              </a:pPr>
              <a:endParaRPr lang="ru-RU" sz="1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68" name="Google Shape;318;p3">
              <a:extLst>
                <a:ext uri="{FF2B5EF4-FFF2-40B4-BE49-F238E27FC236}">
                  <a16:creationId xmlns:a16="http://schemas.microsoft.com/office/drawing/2014/main" id="{CE600A9E-5AC5-927A-1B12-0C5ACB449936}"/>
                </a:ext>
              </a:extLst>
            </p:cNvPr>
            <p:cNvSpPr/>
            <p:nvPr/>
          </p:nvSpPr>
          <p:spPr>
            <a:xfrm>
              <a:off x="9184691" y="3799842"/>
              <a:ext cx="1965489" cy="361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lnSpc>
                  <a:spcPts val="2100"/>
                </a:lnSpc>
                <a:defRPr/>
              </a:pPr>
              <a:endParaRPr lang="en-US" sz="1600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3D0E7116-0429-5890-2E7D-4AA3747A1934}"/>
                </a:ext>
              </a:extLst>
            </p:cNvPr>
            <p:cNvCxnSpPr/>
            <p:nvPr/>
          </p:nvCxnSpPr>
          <p:spPr>
            <a:xfrm>
              <a:off x="9278110" y="5149438"/>
              <a:ext cx="2160000" cy="0"/>
            </a:xfrm>
            <a:prstGeom prst="line">
              <a:avLst/>
            </a:prstGeom>
            <a:ln w="12700">
              <a:solidFill>
                <a:srgbClr val="FEDD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!!Овал 5">
            <a:extLst>
              <a:ext uri="{FF2B5EF4-FFF2-40B4-BE49-F238E27FC236}">
                <a16:creationId xmlns:a16="http://schemas.microsoft.com/office/drawing/2014/main" id="{5E1C5135-0C04-6E13-84C6-C51090B869BF}"/>
              </a:ext>
            </a:extLst>
          </p:cNvPr>
          <p:cNvSpPr/>
          <p:nvPr/>
        </p:nvSpPr>
        <p:spPr>
          <a:xfrm>
            <a:off x="302283" y="2731316"/>
            <a:ext cx="2708932" cy="307792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55600" dist="889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1" name="Google Shape;318;p3">
            <a:extLst>
              <a:ext uri="{FF2B5EF4-FFF2-40B4-BE49-F238E27FC236}">
                <a16:creationId xmlns:a16="http://schemas.microsoft.com/office/drawing/2014/main" id="{3EFCE26E-AEE2-BA6D-1084-EDCBD611DE7B}"/>
              </a:ext>
            </a:extLst>
          </p:cNvPr>
          <p:cNvSpPr/>
          <p:nvPr/>
        </p:nvSpPr>
        <p:spPr>
          <a:xfrm>
            <a:off x="1754916" y="3033968"/>
            <a:ext cx="9704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defRPr/>
            </a:pPr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rPr>
              <a:t>01</a:t>
            </a:r>
            <a:endParaRPr lang="ru-RU" sz="54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3" name="Google Shape;318;p3">
            <a:extLst>
              <a:ext uri="{FF2B5EF4-FFF2-40B4-BE49-F238E27FC236}">
                <a16:creationId xmlns:a16="http://schemas.microsoft.com/office/drawing/2014/main" id="{6A122B0B-0742-4ADE-C5F3-510C0ADA258B}"/>
              </a:ext>
            </a:extLst>
          </p:cNvPr>
          <p:cNvSpPr/>
          <p:nvPr/>
        </p:nvSpPr>
        <p:spPr>
          <a:xfrm>
            <a:off x="462548" y="3957257"/>
            <a:ext cx="230347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ru-RU" sz="2800" b="1" i="0" dirty="0">
                <a:effectLst/>
                <a:latin typeface="DeepSeek-CJK-patch"/>
              </a:rPr>
              <a:t>Интеграция с Яндекс Маркетом</a:t>
            </a:r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C503115F-F692-79D0-7A76-6B34D431D609}"/>
              </a:ext>
            </a:extLst>
          </p:cNvPr>
          <p:cNvCxnSpPr/>
          <p:nvPr/>
        </p:nvCxnSpPr>
        <p:spPr>
          <a:xfrm>
            <a:off x="502865" y="5437816"/>
            <a:ext cx="2160000" cy="0"/>
          </a:xfrm>
          <a:prstGeom prst="line">
            <a:avLst/>
          </a:prstGeom>
          <a:ln w="127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Google Shape;318;p3">
            <a:extLst>
              <a:ext uri="{FF2B5EF4-FFF2-40B4-BE49-F238E27FC236}">
                <a16:creationId xmlns:a16="http://schemas.microsoft.com/office/drawing/2014/main" id="{9813E096-2AA8-B938-32E5-BBE6ED20CCCE}"/>
              </a:ext>
            </a:extLst>
          </p:cNvPr>
          <p:cNvSpPr/>
          <p:nvPr/>
        </p:nvSpPr>
        <p:spPr>
          <a:xfrm>
            <a:off x="9463309" y="4037422"/>
            <a:ext cx="233478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ru-RU" sz="2800" b="1" i="0" dirty="0">
                <a:effectLst/>
                <a:latin typeface="DeepSeek-CJK-patch"/>
              </a:rPr>
              <a:t>Генерация инфографики</a:t>
            </a:r>
          </a:p>
        </p:txBody>
      </p:sp>
      <p:sp>
        <p:nvSpPr>
          <p:cNvPr id="77" name="Полилиния: фигура 76">
            <a:extLst>
              <a:ext uri="{FF2B5EF4-FFF2-40B4-BE49-F238E27FC236}">
                <a16:creationId xmlns:a16="http://schemas.microsoft.com/office/drawing/2014/main" id="{A66FD186-BFCA-492C-86A7-450BFC4F7BC1}"/>
              </a:ext>
            </a:extLst>
          </p:cNvPr>
          <p:cNvSpPr/>
          <p:nvPr/>
        </p:nvSpPr>
        <p:spPr>
          <a:xfrm rot="18763007">
            <a:off x="10865344" y="-1699200"/>
            <a:ext cx="1935774" cy="5963238"/>
          </a:xfrm>
          <a:custGeom>
            <a:avLst/>
            <a:gdLst>
              <a:gd name="connsiteX0" fmla="*/ 1286111 w 1370264"/>
              <a:gd name="connsiteY0" fmla="*/ 31557 h 2171193"/>
              <a:gd name="connsiteX1" fmla="*/ 1276747 w 1370264"/>
              <a:gd name="connsiteY1" fmla="*/ 23489 h 2171193"/>
              <a:gd name="connsiteX2" fmla="*/ 1284715 w 1370264"/>
              <a:gd name="connsiteY2" fmla="*/ 12684 h 2171193"/>
              <a:gd name="connsiteX3" fmla="*/ 1360053 w 1370264"/>
              <a:gd name="connsiteY3" fmla="*/ 2225 h 2171193"/>
              <a:gd name="connsiteX4" fmla="*/ 1370669 w 1370264"/>
              <a:gd name="connsiteY4" fmla="*/ 10438 h 2171193"/>
              <a:gd name="connsiteX5" fmla="*/ 1362467 w 1370264"/>
              <a:gd name="connsiteY5" fmla="*/ 21031 h 2171193"/>
              <a:gd name="connsiteX6" fmla="*/ 1287542 w 1370264"/>
              <a:gd name="connsiteY6" fmla="*/ 31456 h 2171193"/>
              <a:gd name="connsiteX7" fmla="*/ 1286111 w 1370264"/>
              <a:gd name="connsiteY7" fmla="*/ 31557 h 2171193"/>
              <a:gd name="connsiteX8" fmla="*/ 1136663 w 1370264"/>
              <a:gd name="connsiteY8" fmla="*/ 57570 h 2171193"/>
              <a:gd name="connsiteX9" fmla="*/ 1127377 w 1370264"/>
              <a:gd name="connsiteY9" fmla="*/ 49961 h 2171193"/>
              <a:gd name="connsiteX10" fmla="*/ 1134831 w 1370264"/>
              <a:gd name="connsiteY10" fmla="*/ 38798 h 2171193"/>
              <a:gd name="connsiteX11" fmla="*/ 1209622 w 1370264"/>
              <a:gd name="connsiteY11" fmla="*/ 24830 h 2171193"/>
              <a:gd name="connsiteX12" fmla="*/ 1220584 w 1370264"/>
              <a:gd name="connsiteY12" fmla="*/ 32574 h 2171193"/>
              <a:gd name="connsiteX13" fmla="*/ 1212874 w 1370264"/>
              <a:gd name="connsiteY13" fmla="*/ 43536 h 2171193"/>
              <a:gd name="connsiteX14" fmla="*/ 1138530 w 1370264"/>
              <a:gd name="connsiteY14" fmla="*/ 57403 h 2171193"/>
              <a:gd name="connsiteX15" fmla="*/ 1136663 w 1370264"/>
              <a:gd name="connsiteY15" fmla="*/ 57570 h 2171193"/>
              <a:gd name="connsiteX16" fmla="*/ 988713 w 1370264"/>
              <a:gd name="connsiteY16" fmla="*/ 91082 h 2171193"/>
              <a:gd name="connsiteX17" fmla="*/ 979539 w 1370264"/>
              <a:gd name="connsiteY17" fmla="*/ 83942 h 2171193"/>
              <a:gd name="connsiteX18" fmla="*/ 986377 w 1370264"/>
              <a:gd name="connsiteY18" fmla="*/ 72443 h 2171193"/>
              <a:gd name="connsiteX19" fmla="*/ 1060386 w 1370264"/>
              <a:gd name="connsiteY19" fmla="*/ 54643 h 2171193"/>
              <a:gd name="connsiteX20" fmla="*/ 1071728 w 1370264"/>
              <a:gd name="connsiteY20" fmla="*/ 61772 h 2171193"/>
              <a:gd name="connsiteX21" fmla="*/ 1064565 w 1370264"/>
              <a:gd name="connsiteY21" fmla="*/ 73114 h 2171193"/>
              <a:gd name="connsiteX22" fmla="*/ 991071 w 1370264"/>
              <a:gd name="connsiteY22" fmla="*/ 90802 h 2171193"/>
              <a:gd name="connsiteX23" fmla="*/ 988713 w 1370264"/>
              <a:gd name="connsiteY23" fmla="*/ 91082 h 2171193"/>
              <a:gd name="connsiteX24" fmla="*/ 842908 w 1370264"/>
              <a:gd name="connsiteY24" fmla="*/ 132929 h 2171193"/>
              <a:gd name="connsiteX25" fmla="*/ 833879 w 1370264"/>
              <a:gd name="connsiteY25" fmla="*/ 126336 h 2171193"/>
              <a:gd name="connsiteX26" fmla="*/ 840014 w 1370264"/>
              <a:gd name="connsiteY26" fmla="*/ 114391 h 2171193"/>
              <a:gd name="connsiteX27" fmla="*/ 912883 w 1370264"/>
              <a:gd name="connsiteY27" fmla="*/ 92322 h 2171193"/>
              <a:gd name="connsiteX28" fmla="*/ 924616 w 1370264"/>
              <a:gd name="connsiteY28" fmla="*/ 98814 h 2171193"/>
              <a:gd name="connsiteX29" fmla="*/ 918112 w 1370264"/>
              <a:gd name="connsiteY29" fmla="*/ 110558 h 2171193"/>
              <a:gd name="connsiteX30" fmla="*/ 845813 w 1370264"/>
              <a:gd name="connsiteY30" fmla="*/ 132460 h 2171193"/>
              <a:gd name="connsiteX31" fmla="*/ 842908 w 1370264"/>
              <a:gd name="connsiteY31" fmla="*/ 132929 h 2171193"/>
              <a:gd name="connsiteX32" fmla="*/ 700153 w 1370264"/>
              <a:gd name="connsiteY32" fmla="*/ 184141 h 2171193"/>
              <a:gd name="connsiteX33" fmla="*/ 691348 w 1370264"/>
              <a:gd name="connsiteY33" fmla="*/ 178185 h 2171193"/>
              <a:gd name="connsiteX34" fmla="*/ 696622 w 1370264"/>
              <a:gd name="connsiteY34" fmla="*/ 165871 h 2171193"/>
              <a:gd name="connsiteX35" fmla="*/ 767882 w 1370264"/>
              <a:gd name="connsiteY35" fmla="*/ 138885 h 2171193"/>
              <a:gd name="connsiteX36" fmla="*/ 780006 w 1370264"/>
              <a:gd name="connsiteY36" fmla="*/ 144606 h 2171193"/>
              <a:gd name="connsiteX37" fmla="*/ 774274 w 1370264"/>
              <a:gd name="connsiteY37" fmla="*/ 156719 h 2171193"/>
              <a:gd name="connsiteX38" fmla="*/ 703662 w 1370264"/>
              <a:gd name="connsiteY38" fmla="*/ 183459 h 2171193"/>
              <a:gd name="connsiteX39" fmla="*/ 700153 w 1370264"/>
              <a:gd name="connsiteY39" fmla="*/ 184141 h 2171193"/>
              <a:gd name="connsiteX40" fmla="*/ 561735 w 1370264"/>
              <a:gd name="connsiteY40" fmla="*/ 246079 h 2171193"/>
              <a:gd name="connsiteX41" fmla="*/ 553242 w 1370264"/>
              <a:gd name="connsiteY41" fmla="*/ 240861 h 2171193"/>
              <a:gd name="connsiteX42" fmla="*/ 557488 w 1370264"/>
              <a:gd name="connsiteY42" fmla="*/ 228145 h 2171193"/>
              <a:gd name="connsiteX43" fmla="*/ 626424 w 1370264"/>
              <a:gd name="connsiteY43" fmla="*/ 195538 h 2171193"/>
              <a:gd name="connsiteX44" fmla="*/ 638950 w 1370264"/>
              <a:gd name="connsiteY44" fmla="*/ 200321 h 2171193"/>
              <a:gd name="connsiteX45" fmla="*/ 634157 w 1370264"/>
              <a:gd name="connsiteY45" fmla="*/ 212836 h 2171193"/>
              <a:gd name="connsiteX46" fmla="*/ 565970 w 1370264"/>
              <a:gd name="connsiteY46" fmla="*/ 245096 h 2171193"/>
              <a:gd name="connsiteX47" fmla="*/ 561735 w 1370264"/>
              <a:gd name="connsiteY47" fmla="*/ 246079 h 2171193"/>
              <a:gd name="connsiteX48" fmla="*/ 429585 w 1370264"/>
              <a:gd name="connsiteY48" fmla="*/ 320432 h 2171193"/>
              <a:gd name="connsiteX49" fmla="*/ 421573 w 1370264"/>
              <a:gd name="connsiteY49" fmla="*/ 316019 h 2171193"/>
              <a:gd name="connsiteX50" fmla="*/ 424500 w 1370264"/>
              <a:gd name="connsiteY50" fmla="*/ 302934 h 2171193"/>
              <a:gd name="connsiteX51" fmla="*/ 490072 w 1370264"/>
              <a:gd name="connsiteY51" fmla="*/ 263835 h 2171193"/>
              <a:gd name="connsiteX52" fmla="*/ 502979 w 1370264"/>
              <a:gd name="connsiteY52" fmla="*/ 267478 h 2171193"/>
              <a:gd name="connsiteX53" fmla="*/ 499358 w 1370264"/>
              <a:gd name="connsiteY53" fmla="*/ 280395 h 2171193"/>
              <a:gd name="connsiteX54" fmla="*/ 434647 w 1370264"/>
              <a:gd name="connsiteY54" fmla="*/ 318946 h 2171193"/>
              <a:gd name="connsiteX55" fmla="*/ 429585 w 1370264"/>
              <a:gd name="connsiteY55" fmla="*/ 320432 h 2171193"/>
              <a:gd name="connsiteX56" fmla="*/ 306620 w 1370264"/>
              <a:gd name="connsiteY56" fmla="*/ 409044 h 2171193"/>
              <a:gd name="connsiteX57" fmla="*/ 299301 w 1370264"/>
              <a:gd name="connsiteY57" fmla="*/ 405580 h 2171193"/>
              <a:gd name="connsiteX58" fmla="*/ 300586 w 1370264"/>
              <a:gd name="connsiteY58" fmla="*/ 392260 h 2171193"/>
              <a:gd name="connsiteX59" fmla="*/ 361185 w 1370264"/>
              <a:gd name="connsiteY59" fmla="*/ 345664 h 2171193"/>
              <a:gd name="connsiteX60" fmla="*/ 374416 w 1370264"/>
              <a:gd name="connsiteY60" fmla="*/ 347809 h 2171193"/>
              <a:gd name="connsiteX61" fmla="*/ 372248 w 1370264"/>
              <a:gd name="connsiteY61" fmla="*/ 361040 h 2171193"/>
              <a:gd name="connsiteX62" fmla="*/ 312643 w 1370264"/>
              <a:gd name="connsiteY62" fmla="*/ 406898 h 2171193"/>
              <a:gd name="connsiteX63" fmla="*/ 306620 w 1370264"/>
              <a:gd name="connsiteY63" fmla="*/ 409044 h 2171193"/>
              <a:gd name="connsiteX64" fmla="*/ 197199 w 1370264"/>
              <a:gd name="connsiteY64" fmla="*/ 513780 h 2171193"/>
              <a:gd name="connsiteX65" fmla="*/ 190897 w 1370264"/>
              <a:gd name="connsiteY65" fmla="*/ 511388 h 2171193"/>
              <a:gd name="connsiteX66" fmla="*/ 190115 w 1370264"/>
              <a:gd name="connsiteY66" fmla="*/ 498002 h 2171193"/>
              <a:gd name="connsiteX67" fmla="*/ 243328 w 1370264"/>
              <a:gd name="connsiteY67" fmla="*/ 442958 h 2171193"/>
              <a:gd name="connsiteX68" fmla="*/ 256726 w 1370264"/>
              <a:gd name="connsiteY68" fmla="*/ 443259 h 2171193"/>
              <a:gd name="connsiteX69" fmla="*/ 256413 w 1370264"/>
              <a:gd name="connsiteY69" fmla="*/ 456691 h 2171193"/>
              <a:gd name="connsiteX70" fmla="*/ 204284 w 1370264"/>
              <a:gd name="connsiteY70" fmla="*/ 510617 h 2171193"/>
              <a:gd name="connsiteX71" fmla="*/ 197199 w 1370264"/>
              <a:gd name="connsiteY71" fmla="*/ 513780 h 2171193"/>
              <a:gd name="connsiteX72" fmla="*/ 107434 w 1370264"/>
              <a:gd name="connsiteY72" fmla="*/ 635668 h 2171193"/>
              <a:gd name="connsiteX73" fmla="*/ 102596 w 1370264"/>
              <a:gd name="connsiteY73" fmla="*/ 634327 h 2171193"/>
              <a:gd name="connsiteX74" fmla="*/ 99299 w 1370264"/>
              <a:gd name="connsiteY74" fmla="*/ 621343 h 2171193"/>
              <a:gd name="connsiteX75" fmla="*/ 141796 w 1370264"/>
              <a:gd name="connsiteY75" fmla="*/ 557482 h 2171193"/>
              <a:gd name="connsiteX76" fmla="*/ 155049 w 1370264"/>
              <a:gd name="connsiteY76" fmla="*/ 555504 h 2171193"/>
              <a:gd name="connsiteX77" fmla="*/ 157049 w 1370264"/>
              <a:gd name="connsiteY77" fmla="*/ 568757 h 2171193"/>
              <a:gd name="connsiteX78" fmla="*/ 115592 w 1370264"/>
              <a:gd name="connsiteY78" fmla="*/ 631031 h 2171193"/>
              <a:gd name="connsiteX79" fmla="*/ 107434 w 1370264"/>
              <a:gd name="connsiteY79" fmla="*/ 635668 h 2171193"/>
              <a:gd name="connsiteX80" fmla="*/ 44533 w 1370264"/>
              <a:gd name="connsiteY80" fmla="*/ 773144 h 2171193"/>
              <a:gd name="connsiteX81" fmla="*/ 41561 w 1370264"/>
              <a:gd name="connsiteY81" fmla="*/ 772675 h 2171193"/>
              <a:gd name="connsiteX82" fmla="*/ 35526 w 1370264"/>
              <a:gd name="connsiteY82" fmla="*/ 760696 h 2171193"/>
              <a:gd name="connsiteX83" fmla="*/ 63575 w 1370264"/>
              <a:gd name="connsiteY83" fmla="*/ 689271 h 2171193"/>
              <a:gd name="connsiteX84" fmla="*/ 76146 w 1370264"/>
              <a:gd name="connsiteY84" fmla="*/ 684589 h 2171193"/>
              <a:gd name="connsiteX85" fmla="*/ 80817 w 1370264"/>
              <a:gd name="connsiteY85" fmla="*/ 697137 h 2171193"/>
              <a:gd name="connsiteX86" fmla="*/ 53529 w 1370264"/>
              <a:gd name="connsiteY86" fmla="*/ 766619 h 2171193"/>
              <a:gd name="connsiteX87" fmla="*/ 44533 w 1370264"/>
              <a:gd name="connsiteY87" fmla="*/ 773144 h 2171193"/>
              <a:gd name="connsiteX88" fmla="*/ 14038 w 1370264"/>
              <a:gd name="connsiteY88" fmla="*/ 921381 h 2171193"/>
              <a:gd name="connsiteX89" fmla="*/ 13189 w 1370264"/>
              <a:gd name="connsiteY89" fmla="*/ 921314 h 2171193"/>
              <a:gd name="connsiteX90" fmla="*/ 4584 w 1370264"/>
              <a:gd name="connsiteY90" fmla="*/ 911045 h 2171193"/>
              <a:gd name="connsiteX91" fmla="*/ 15166 w 1370264"/>
              <a:gd name="connsiteY91" fmla="*/ 837742 h 2171193"/>
              <a:gd name="connsiteX92" fmla="*/ 15736 w 1370264"/>
              <a:gd name="connsiteY92" fmla="*/ 834949 h 2171193"/>
              <a:gd name="connsiteX93" fmla="*/ 26922 w 1370264"/>
              <a:gd name="connsiteY93" fmla="*/ 827574 h 2171193"/>
              <a:gd name="connsiteX94" fmla="*/ 34320 w 1370264"/>
              <a:gd name="connsiteY94" fmla="*/ 838748 h 2171193"/>
              <a:gd name="connsiteX95" fmla="*/ 33761 w 1370264"/>
              <a:gd name="connsiteY95" fmla="*/ 841475 h 2171193"/>
              <a:gd name="connsiteX96" fmla="*/ 23469 w 1370264"/>
              <a:gd name="connsiteY96" fmla="*/ 912732 h 2171193"/>
              <a:gd name="connsiteX97" fmla="*/ 14038 w 1370264"/>
              <a:gd name="connsiteY97" fmla="*/ 921381 h 2171193"/>
              <a:gd name="connsiteX98" fmla="*/ 17547 w 1370264"/>
              <a:gd name="connsiteY98" fmla="*/ 1072647 h 2171193"/>
              <a:gd name="connsiteX99" fmla="*/ 8149 w 1370264"/>
              <a:gd name="connsiteY99" fmla="*/ 1064400 h 2171193"/>
              <a:gd name="connsiteX100" fmla="*/ 2148 w 1370264"/>
              <a:gd name="connsiteY100" fmla="*/ 987890 h 2171193"/>
              <a:gd name="connsiteX101" fmla="*/ 11401 w 1370264"/>
              <a:gd name="connsiteY101" fmla="*/ 978169 h 2171193"/>
              <a:gd name="connsiteX102" fmla="*/ 21100 w 1370264"/>
              <a:gd name="connsiteY102" fmla="*/ 987421 h 2171193"/>
              <a:gd name="connsiteX103" fmla="*/ 26956 w 1370264"/>
              <a:gd name="connsiteY103" fmla="*/ 1061942 h 2171193"/>
              <a:gd name="connsiteX104" fmla="*/ 18798 w 1370264"/>
              <a:gd name="connsiteY104" fmla="*/ 1072580 h 2171193"/>
              <a:gd name="connsiteX105" fmla="*/ 17547 w 1370264"/>
              <a:gd name="connsiteY105" fmla="*/ 1072647 h 2171193"/>
              <a:gd name="connsiteX106" fmla="*/ 51942 w 1370264"/>
              <a:gd name="connsiteY106" fmla="*/ 1220068 h 2171193"/>
              <a:gd name="connsiteX107" fmla="*/ 42946 w 1370264"/>
              <a:gd name="connsiteY107" fmla="*/ 1213576 h 2171193"/>
              <a:gd name="connsiteX108" fmla="*/ 22005 w 1370264"/>
              <a:gd name="connsiteY108" fmla="*/ 1139859 h 2171193"/>
              <a:gd name="connsiteX109" fmla="*/ 29079 w 1370264"/>
              <a:gd name="connsiteY109" fmla="*/ 1128462 h 2171193"/>
              <a:gd name="connsiteX110" fmla="*/ 40477 w 1370264"/>
              <a:gd name="connsiteY110" fmla="*/ 1135524 h 2171193"/>
              <a:gd name="connsiteX111" fmla="*/ 60937 w 1370264"/>
              <a:gd name="connsiteY111" fmla="*/ 1207586 h 2171193"/>
              <a:gd name="connsiteX112" fmla="*/ 54937 w 1370264"/>
              <a:gd name="connsiteY112" fmla="*/ 1219565 h 2171193"/>
              <a:gd name="connsiteX113" fmla="*/ 51942 w 1370264"/>
              <a:gd name="connsiteY113" fmla="*/ 1220068 h 2171193"/>
              <a:gd name="connsiteX114" fmla="*/ 111189 w 1370264"/>
              <a:gd name="connsiteY114" fmla="*/ 1359488 h 2171193"/>
              <a:gd name="connsiteX115" fmla="*/ 102764 w 1370264"/>
              <a:gd name="connsiteY115" fmla="*/ 1354348 h 2171193"/>
              <a:gd name="connsiteX116" fmla="*/ 70134 w 1370264"/>
              <a:gd name="connsiteY116" fmla="*/ 1285169 h 2171193"/>
              <a:gd name="connsiteX117" fmla="*/ 75140 w 1370264"/>
              <a:gd name="connsiteY117" fmla="*/ 1272687 h 2171193"/>
              <a:gd name="connsiteX118" fmla="*/ 87577 w 1370264"/>
              <a:gd name="connsiteY118" fmla="*/ 1277704 h 2171193"/>
              <a:gd name="connsiteX119" fmla="*/ 119615 w 1370264"/>
              <a:gd name="connsiteY119" fmla="*/ 1345666 h 2171193"/>
              <a:gd name="connsiteX120" fmla="*/ 115525 w 1370264"/>
              <a:gd name="connsiteY120" fmla="*/ 1358449 h 2171193"/>
              <a:gd name="connsiteX121" fmla="*/ 111189 w 1370264"/>
              <a:gd name="connsiteY121" fmla="*/ 1359488 h 2171193"/>
              <a:gd name="connsiteX122" fmla="*/ 189265 w 1370264"/>
              <a:gd name="connsiteY122" fmla="*/ 1489389 h 2171193"/>
              <a:gd name="connsiteX123" fmla="*/ 181443 w 1370264"/>
              <a:gd name="connsiteY123" fmla="*/ 1485288 h 2171193"/>
              <a:gd name="connsiteX124" fmla="*/ 140075 w 1370264"/>
              <a:gd name="connsiteY124" fmla="*/ 1421092 h 2171193"/>
              <a:gd name="connsiteX125" fmla="*/ 143305 w 1370264"/>
              <a:gd name="connsiteY125" fmla="*/ 1408074 h 2171193"/>
              <a:gd name="connsiteX126" fmla="*/ 156312 w 1370264"/>
              <a:gd name="connsiteY126" fmla="*/ 1411303 h 2171193"/>
              <a:gd name="connsiteX127" fmla="*/ 197076 w 1370264"/>
              <a:gd name="connsiteY127" fmla="*/ 1474549 h 2171193"/>
              <a:gd name="connsiteX128" fmla="*/ 194618 w 1370264"/>
              <a:gd name="connsiteY128" fmla="*/ 1487746 h 2171193"/>
              <a:gd name="connsiteX129" fmla="*/ 189265 w 1370264"/>
              <a:gd name="connsiteY129" fmla="*/ 1489389 h 2171193"/>
              <a:gd name="connsiteX130" fmla="*/ 281422 w 1370264"/>
              <a:gd name="connsiteY130" fmla="*/ 1609802 h 2171193"/>
              <a:gd name="connsiteX131" fmla="*/ 274181 w 1370264"/>
              <a:gd name="connsiteY131" fmla="*/ 1606405 h 2171193"/>
              <a:gd name="connsiteX132" fmla="*/ 226298 w 1370264"/>
              <a:gd name="connsiteY132" fmla="*/ 1547025 h 2171193"/>
              <a:gd name="connsiteX133" fmla="*/ 228052 w 1370264"/>
              <a:gd name="connsiteY133" fmla="*/ 1533773 h 2171193"/>
              <a:gd name="connsiteX134" fmla="*/ 241350 w 1370264"/>
              <a:gd name="connsiteY134" fmla="*/ 1535516 h 2171193"/>
              <a:gd name="connsiteX135" fmla="*/ 288663 w 1370264"/>
              <a:gd name="connsiteY135" fmla="*/ 1594192 h 2171193"/>
              <a:gd name="connsiteX136" fmla="*/ 287545 w 1370264"/>
              <a:gd name="connsiteY136" fmla="*/ 1607545 h 2171193"/>
              <a:gd name="connsiteX137" fmla="*/ 281422 w 1370264"/>
              <a:gd name="connsiteY137" fmla="*/ 1609802 h 2171193"/>
              <a:gd name="connsiteX138" fmla="*/ 384238 w 1370264"/>
              <a:gd name="connsiteY138" fmla="*/ 1721265 h 2171193"/>
              <a:gd name="connsiteX139" fmla="*/ 377534 w 1370264"/>
              <a:gd name="connsiteY139" fmla="*/ 1718471 h 2171193"/>
              <a:gd name="connsiteX140" fmla="*/ 324712 w 1370264"/>
              <a:gd name="connsiteY140" fmla="*/ 1663527 h 2171193"/>
              <a:gd name="connsiteX141" fmla="*/ 325237 w 1370264"/>
              <a:gd name="connsiteY141" fmla="*/ 1650141 h 2171193"/>
              <a:gd name="connsiteX142" fmla="*/ 338635 w 1370264"/>
              <a:gd name="connsiteY142" fmla="*/ 1650677 h 2171193"/>
              <a:gd name="connsiteX143" fmla="*/ 390943 w 1370264"/>
              <a:gd name="connsiteY143" fmla="*/ 1705084 h 2171193"/>
              <a:gd name="connsiteX144" fmla="*/ 390943 w 1370264"/>
              <a:gd name="connsiteY144" fmla="*/ 1718471 h 2171193"/>
              <a:gd name="connsiteX145" fmla="*/ 384238 w 1370264"/>
              <a:gd name="connsiteY145" fmla="*/ 1721265 h 2171193"/>
              <a:gd name="connsiteX146" fmla="*/ 495280 w 1370264"/>
              <a:gd name="connsiteY146" fmla="*/ 1824548 h 2171193"/>
              <a:gd name="connsiteX147" fmla="*/ 489078 w 1370264"/>
              <a:gd name="connsiteY147" fmla="*/ 1822268 h 2171193"/>
              <a:gd name="connsiteX148" fmla="*/ 432401 w 1370264"/>
              <a:gd name="connsiteY148" fmla="*/ 1771359 h 2171193"/>
              <a:gd name="connsiteX149" fmla="*/ 431909 w 1370264"/>
              <a:gd name="connsiteY149" fmla="*/ 1757938 h 2171193"/>
              <a:gd name="connsiteX150" fmla="*/ 445318 w 1370264"/>
              <a:gd name="connsiteY150" fmla="*/ 1757469 h 2171193"/>
              <a:gd name="connsiteX151" fmla="*/ 501504 w 1370264"/>
              <a:gd name="connsiteY151" fmla="*/ 1807932 h 2171193"/>
              <a:gd name="connsiteX152" fmla="*/ 502443 w 1370264"/>
              <a:gd name="connsiteY152" fmla="*/ 1821318 h 2171193"/>
              <a:gd name="connsiteX153" fmla="*/ 495280 w 1370264"/>
              <a:gd name="connsiteY153" fmla="*/ 1824548 h 2171193"/>
              <a:gd name="connsiteX154" fmla="*/ 612836 w 1370264"/>
              <a:gd name="connsiteY154" fmla="*/ 1920434 h 2171193"/>
              <a:gd name="connsiteX155" fmla="*/ 607070 w 1370264"/>
              <a:gd name="connsiteY155" fmla="*/ 1918489 h 2171193"/>
              <a:gd name="connsiteX156" fmla="*/ 547353 w 1370264"/>
              <a:gd name="connsiteY156" fmla="*/ 1871256 h 2171193"/>
              <a:gd name="connsiteX157" fmla="*/ 545990 w 1370264"/>
              <a:gd name="connsiteY157" fmla="*/ 1857925 h 2171193"/>
              <a:gd name="connsiteX158" fmla="*/ 559332 w 1370264"/>
              <a:gd name="connsiteY158" fmla="*/ 1856551 h 2171193"/>
              <a:gd name="connsiteX159" fmla="*/ 618624 w 1370264"/>
              <a:gd name="connsiteY159" fmla="*/ 1903449 h 2171193"/>
              <a:gd name="connsiteX160" fmla="*/ 620367 w 1370264"/>
              <a:gd name="connsiteY160" fmla="*/ 1916735 h 2171193"/>
              <a:gd name="connsiteX161" fmla="*/ 612836 w 1370264"/>
              <a:gd name="connsiteY161" fmla="*/ 1920434 h 2171193"/>
              <a:gd name="connsiteX162" fmla="*/ 735644 w 1370264"/>
              <a:gd name="connsiteY162" fmla="*/ 2009492 h 2171193"/>
              <a:gd name="connsiteX163" fmla="*/ 730280 w 1370264"/>
              <a:gd name="connsiteY163" fmla="*/ 2007849 h 2171193"/>
              <a:gd name="connsiteX164" fmla="*/ 668094 w 1370264"/>
              <a:gd name="connsiteY164" fmla="*/ 1964013 h 2171193"/>
              <a:gd name="connsiteX165" fmla="*/ 665970 w 1370264"/>
              <a:gd name="connsiteY165" fmla="*/ 1950749 h 2171193"/>
              <a:gd name="connsiteX166" fmla="*/ 679223 w 1370264"/>
              <a:gd name="connsiteY166" fmla="*/ 1948637 h 2171193"/>
              <a:gd name="connsiteX167" fmla="*/ 741018 w 1370264"/>
              <a:gd name="connsiteY167" fmla="*/ 1992206 h 2171193"/>
              <a:gd name="connsiteX168" fmla="*/ 743466 w 1370264"/>
              <a:gd name="connsiteY168" fmla="*/ 2005391 h 2171193"/>
              <a:gd name="connsiteX169" fmla="*/ 735644 w 1370264"/>
              <a:gd name="connsiteY169" fmla="*/ 2009492 h 2171193"/>
              <a:gd name="connsiteX170" fmla="*/ 862754 w 1370264"/>
              <a:gd name="connsiteY170" fmla="*/ 2092259 h 2171193"/>
              <a:gd name="connsiteX171" fmla="*/ 857781 w 1370264"/>
              <a:gd name="connsiteY171" fmla="*/ 2090840 h 2171193"/>
              <a:gd name="connsiteX172" fmla="*/ 793539 w 1370264"/>
              <a:gd name="connsiteY172" fmla="*/ 2050099 h 2171193"/>
              <a:gd name="connsiteX173" fmla="*/ 790767 w 1370264"/>
              <a:gd name="connsiteY173" fmla="*/ 2036981 h 2171193"/>
              <a:gd name="connsiteX174" fmla="*/ 803886 w 1370264"/>
              <a:gd name="connsiteY174" fmla="*/ 2034221 h 2171193"/>
              <a:gd name="connsiteX175" fmla="*/ 867760 w 1370264"/>
              <a:gd name="connsiteY175" fmla="*/ 2074727 h 2171193"/>
              <a:gd name="connsiteX176" fmla="*/ 870833 w 1370264"/>
              <a:gd name="connsiteY176" fmla="*/ 2087790 h 2171193"/>
              <a:gd name="connsiteX177" fmla="*/ 862754 w 1370264"/>
              <a:gd name="connsiteY177" fmla="*/ 2092259 h 2171193"/>
              <a:gd name="connsiteX178" fmla="*/ 993507 w 1370264"/>
              <a:gd name="connsiteY178" fmla="*/ 2169216 h 2171193"/>
              <a:gd name="connsiteX179" fmla="*/ 988880 w 1370264"/>
              <a:gd name="connsiteY179" fmla="*/ 2168009 h 2171193"/>
              <a:gd name="connsiteX180" fmla="*/ 922917 w 1370264"/>
              <a:gd name="connsiteY180" fmla="*/ 2130140 h 2171193"/>
              <a:gd name="connsiteX181" fmla="*/ 919554 w 1370264"/>
              <a:gd name="connsiteY181" fmla="*/ 2117189 h 2171193"/>
              <a:gd name="connsiteX182" fmla="*/ 932539 w 1370264"/>
              <a:gd name="connsiteY182" fmla="*/ 2113792 h 2171193"/>
              <a:gd name="connsiteX183" fmla="*/ 998144 w 1370264"/>
              <a:gd name="connsiteY183" fmla="*/ 2151472 h 2171193"/>
              <a:gd name="connsiteX184" fmla="*/ 1001776 w 1370264"/>
              <a:gd name="connsiteY184" fmla="*/ 2164378 h 2171193"/>
              <a:gd name="connsiteX185" fmla="*/ 993507 w 1370264"/>
              <a:gd name="connsiteY185" fmla="*/ 2169216 h 217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370264" h="2171193">
                <a:moveTo>
                  <a:pt x="1286111" y="31557"/>
                </a:moveTo>
                <a:cubicBezTo>
                  <a:pt x="1281496" y="31557"/>
                  <a:pt x="1277451" y="28193"/>
                  <a:pt x="1276747" y="23489"/>
                </a:cubicBezTo>
                <a:cubicBezTo>
                  <a:pt x="1275976" y="18304"/>
                  <a:pt x="1279541" y="13455"/>
                  <a:pt x="1284715" y="12684"/>
                </a:cubicBezTo>
                <a:cubicBezTo>
                  <a:pt x="1309444" y="8985"/>
                  <a:pt x="1334788" y="5454"/>
                  <a:pt x="1360053" y="2225"/>
                </a:cubicBezTo>
                <a:cubicBezTo>
                  <a:pt x="1365283" y="1554"/>
                  <a:pt x="1369999" y="5219"/>
                  <a:pt x="1370669" y="10438"/>
                </a:cubicBezTo>
                <a:cubicBezTo>
                  <a:pt x="1371339" y="15611"/>
                  <a:pt x="1367663" y="20360"/>
                  <a:pt x="1362467" y="21031"/>
                </a:cubicBezTo>
                <a:cubicBezTo>
                  <a:pt x="1337335" y="24227"/>
                  <a:pt x="1312126" y="27758"/>
                  <a:pt x="1287542" y="31456"/>
                </a:cubicBezTo>
                <a:cubicBezTo>
                  <a:pt x="1287061" y="31523"/>
                  <a:pt x="1286581" y="31557"/>
                  <a:pt x="1286111" y="31557"/>
                </a:cubicBezTo>
                <a:close/>
                <a:moveTo>
                  <a:pt x="1136663" y="57570"/>
                </a:moveTo>
                <a:cubicBezTo>
                  <a:pt x="1132238" y="57570"/>
                  <a:pt x="1128283" y="54475"/>
                  <a:pt x="1127377" y="49961"/>
                </a:cubicBezTo>
                <a:cubicBezTo>
                  <a:pt x="1126361" y="44821"/>
                  <a:pt x="1129691" y="39837"/>
                  <a:pt x="1134831" y="38798"/>
                </a:cubicBezTo>
                <a:cubicBezTo>
                  <a:pt x="1159236" y="33948"/>
                  <a:pt x="1184390" y="29244"/>
                  <a:pt x="1209622" y="24830"/>
                </a:cubicBezTo>
                <a:cubicBezTo>
                  <a:pt x="1214785" y="23958"/>
                  <a:pt x="1219690" y="27389"/>
                  <a:pt x="1220584" y="32574"/>
                </a:cubicBezTo>
                <a:cubicBezTo>
                  <a:pt x="1221489" y="37714"/>
                  <a:pt x="1218036" y="42630"/>
                  <a:pt x="1212874" y="43536"/>
                </a:cubicBezTo>
                <a:cubicBezTo>
                  <a:pt x="1187798" y="47916"/>
                  <a:pt x="1162789" y="52553"/>
                  <a:pt x="1138530" y="57403"/>
                </a:cubicBezTo>
                <a:cubicBezTo>
                  <a:pt x="1137904" y="57537"/>
                  <a:pt x="1137278" y="57570"/>
                  <a:pt x="1136663" y="57570"/>
                </a:cubicBezTo>
                <a:close/>
                <a:moveTo>
                  <a:pt x="988713" y="91082"/>
                </a:moveTo>
                <a:cubicBezTo>
                  <a:pt x="984489" y="91082"/>
                  <a:pt x="980634" y="88255"/>
                  <a:pt x="979539" y="83942"/>
                </a:cubicBezTo>
                <a:cubicBezTo>
                  <a:pt x="978242" y="78902"/>
                  <a:pt x="981304" y="73717"/>
                  <a:pt x="986377" y="72443"/>
                </a:cubicBezTo>
                <a:cubicBezTo>
                  <a:pt x="1010626" y="66253"/>
                  <a:pt x="1035523" y="60263"/>
                  <a:pt x="1060386" y="54643"/>
                </a:cubicBezTo>
                <a:cubicBezTo>
                  <a:pt x="1065471" y="53458"/>
                  <a:pt x="1070566" y="56688"/>
                  <a:pt x="1071728" y="61772"/>
                </a:cubicBezTo>
                <a:cubicBezTo>
                  <a:pt x="1072879" y="66890"/>
                  <a:pt x="1069672" y="71963"/>
                  <a:pt x="1064565" y="73114"/>
                </a:cubicBezTo>
                <a:cubicBezTo>
                  <a:pt x="1039881" y="78701"/>
                  <a:pt x="1015152" y="84645"/>
                  <a:pt x="991071" y="90802"/>
                </a:cubicBezTo>
                <a:cubicBezTo>
                  <a:pt x="990277" y="91015"/>
                  <a:pt x="989495" y="91082"/>
                  <a:pt x="988713" y="91082"/>
                </a:cubicBezTo>
                <a:close/>
                <a:moveTo>
                  <a:pt x="842908" y="132929"/>
                </a:moveTo>
                <a:cubicBezTo>
                  <a:pt x="838896" y="132929"/>
                  <a:pt x="835175" y="130370"/>
                  <a:pt x="833879" y="126336"/>
                </a:cubicBezTo>
                <a:cubicBezTo>
                  <a:pt x="832281" y="121353"/>
                  <a:pt x="835030" y="116011"/>
                  <a:pt x="840014" y="114391"/>
                </a:cubicBezTo>
                <a:cubicBezTo>
                  <a:pt x="863804" y="106793"/>
                  <a:pt x="888321" y="99351"/>
                  <a:pt x="912883" y="92322"/>
                </a:cubicBezTo>
                <a:cubicBezTo>
                  <a:pt x="917933" y="90914"/>
                  <a:pt x="923163" y="93764"/>
                  <a:pt x="924616" y="98814"/>
                </a:cubicBezTo>
                <a:cubicBezTo>
                  <a:pt x="926046" y="103865"/>
                  <a:pt x="923141" y="109106"/>
                  <a:pt x="918112" y="110558"/>
                </a:cubicBezTo>
                <a:cubicBezTo>
                  <a:pt x="893729" y="117520"/>
                  <a:pt x="869402" y="124884"/>
                  <a:pt x="845813" y="132460"/>
                </a:cubicBezTo>
                <a:cubicBezTo>
                  <a:pt x="844841" y="132762"/>
                  <a:pt x="843869" y="132929"/>
                  <a:pt x="842908" y="132929"/>
                </a:cubicBezTo>
                <a:close/>
                <a:moveTo>
                  <a:pt x="700153" y="184141"/>
                </a:moveTo>
                <a:cubicBezTo>
                  <a:pt x="696387" y="184141"/>
                  <a:pt x="692823" y="181883"/>
                  <a:pt x="691348" y="178185"/>
                </a:cubicBezTo>
                <a:cubicBezTo>
                  <a:pt x="689392" y="173335"/>
                  <a:pt x="691761" y="167815"/>
                  <a:pt x="696622" y="165871"/>
                </a:cubicBezTo>
                <a:cubicBezTo>
                  <a:pt x="719854" y="156585"/>
                  <a:pt x="743834" y="147500"/>
                  <a:pt x="767882" y="138885"/>
                </a:cubicBezTo>
                <a:cubicBezTo>
                  <a:pt x="772799" y="137097"/>
                  <a:pt x="778241" y="139690"/>
                  <a:pt x="780006" y="144606"/>
                </a:cubicBezTo>
                <a:cubicBezTo>
                  <a:pt x="781772" y="149545"/>
                  <a:pt x="779202" y="154965"/>
                  <a:pt x="774274" y="156719"/>
                </a:cubicBezTo>
                <a:cubicBezTo>
                  <a:pt x="750439" y="165267"/>
                  <a:pt x="726682" y="174240"/>
                  <a:pt x="703662" y="183459"/>
                </a:cubicBezTo>
                <a:cubicBezTo>
                  <a:pt x="702511" y="183940"/>
                  <a:pt x="701315" y="184141"/>
                  <a:pt x="700153" y="184141"/>
                </a:cubicBezTo>
                <a:close/>
                <a:moveTo>
                  <a:pt x="561735" y="246079"/>
                </a:moveTo>
                <a:cubicBezTo>
                  <a:pt x="558259" y="246079"/>
                  <a:pt x="554907" y="244157"/>
                  <a:pt x="553242" y="240861"/>
                </a:cubicBezTo>
                <a:cubicBezTo>
                  <a:pt x="550906" y="236145"/>
                  <a:pt x="552795" y="230469"/>
                  <a:pt x="557488" y="228145"/>
                </a:cubicBezTo>
                <a:cubicBezTo>
                  <a:pt x="579770" y="216970"/>
                  <a:pt x="602968" y="206009"/>
                  <a:pt x="626424" y="195538"/>
                </a:cubicBezTo>
                <a:cubicBezTo>
                  <a:pt x="631218" y="193393"/>
                  <a:pt x="636816" y="195538"/>
                  <a:pt x="638950" y="200321"/>
                </a:cubicBezTo>
                <a:cubicBezTo>
                  <a:pt x="641085" y="205092"/>
                  <a:pt x="638939" y="210713"/>
                  <a:pt x="634157" y="212836"/>
                </a:cubicBezTo>
                <a:cubicBezTo>
                  <a:pt x="610958" y="223228"/>
                  <a:pt x="588017" y="234067"/>
                  <a:pt x="565970" y="245096"/>
                </a:cubicBezTo>
                <a:cubicBezTo>
                  <a:pt x="564606" y="245778"/>
                  <a:pt x="563154" y="246079"/>
                  <a:pt x="561735" y="246079"/>
                </a:cubicBezTo>
                <a:close/>
                <a:moveTo>
                  <a:pt x="429585" y="320432"/>
                </a:moveTo>
                <a:cubicBezTo>
                  <a:pt x="426445" y="320432"/>
                  <a:pt x="423372" y="318879"/>
                  <a:pt x="421573" y="316019"/>
                </a:cubicBezTo>
                <a:cubicBezTo>
                  <a:pt x="418757" y="311582"/>
                  <a:pt x="420075" y="305727"/>
                  <a:pt x="424500" y="302934"/>
                </a:cubicBezTo>
                <a:cubicBezTo>
                  <a:pt x="445542" y="289614"/>
                  <a:pt x="467612" y="276451"/>
                  <a:pt x="490072" y="263835"/>
                </a:cubicBezTo>
                <a:cubicBezTo>
                  <a:pt x="494643" y="261287"/>
                  <a:pt x="500420" y="262896"/>
                  <a:pt x="502979" y="267478"/>
                </a:cubicBezTo>
                <a:cubicBezTo>
                  <a:pt x="505538" y="272048"/>
                  <a:pt x="503918" y="277836"/>
                  <a:pt x="499358" y="280395"/>
                </a:cubicBezTo>
                <a:cubicBezTo>
                  <a:pt x="477177" y="292843"/>
                  <a:pt x="455409" y="305828"/>
                  <a:pt x="434647" y="318946"/>
                </a:cubicBezTo>
                <a:cubicBezTo>
                  <a:pt x="433082" y="319952"/>
                  <a:pt x="431317" y="320432"/>
                  <a:pt x="429585" y="320432"/>
                </a:cubicBezTo>
                <a:close/>
                <a:moveTo>
                  <a:pt x="306620" y="409044"/>
                </a:moveTo>
                <a:cubicBezTo>
                  <a:pt x="303883" y="409044"/>
                  <a:pt x="301178" y="407871"/>
                  <a:pt x="299301" y="405580"/>
                </a:cubicBezTo>
                <a:cubicBezTo>
                  <a:pt x="295971" y="401546"/>
                  <a:pt x="296552" y="395590"/>
                  <a:pt x="300586" y="392260"/>
                </a:cubicBezTo>
                <a:cubicBezTo>
                  <a:pt x="319806" y="376415"/>
                  <a:pt x="340200" y="360738"/>
                  <a:pt x="361185" y="345664"/>
                </a:cubicBezTo>
                <a:cubicBezTo>
                  <a:pt x="365432" y="342602"/>
                  <a:pt x="371354" y="343574"/>
                  <a:pt x="374416" y="347809"/>
                </a:cubicBezTo>
                <a:cubicBezTo>
                  <a:pt x="377478" y="352055"/>
                  <a:pt x="376506" y="357978"/>
                  <a:pt x="372248" y="361040"/>
                </a:cubicBezTo>
                <a:cubicBezTo>
                  <a:pt x="351598" y="375879"/>
                  <a:pt x="331551" y="391322"/>
                  <a:pt x="312643" y="406898"/>
                </a:cubicBezTo>
                <a:cubicBezTo>
                  <a:pt x="310878" y="408340"/>
                  <a:pt x="308743" y="409044"/>
                  <a:pt x="306620" y="409044"/>
                </a:cubicBezTo>
                <a:close/>
                <a:moveTo>
                  <a:pt x="197199" y="513780"/>
                </a:moveTo>
                <a:cubicBezTo>
                  <a:pt x="194964" y="513780"/>
                  <a:pt x="192707" y="513009"/>
                  <a:pt x="190897" y="511388"/>
                </a:cubicBezTo>
                <a:cubicBezTo>
                  <a:pt x="186986" y="507924"/>
                  <a:pt x="186639" y="501902"/>
                  <a:pt x="190115" y="498002"/>
                </a:cubicBezTo>
                <a:cubicBezTo>
                  <a:pt x="206709" y="479330"/>
                  <a:pt x="224610" y="460825"/>
                  <a:pt x="243328" y="442958"/>
                </a:cubicBezTo>
                <a:cubicBezTo>
                  <a:pt x="247116" y="439360"/>
                  <a:pt x="253117" y="439494"/>
                  <a:pt x="256726" y="443259"/>
                </a:cubicBezTo>
                <a:cubicBezTo>
                  <a:pt x="260347" y="447070"/>
                  <a:pt x="260201" y="453048"/>
                  <a:pt x="256413" y="456691"/>
                </a:cubicBezTo>
                <a:cubicBezTo>
                  <a:pt x="238076" y="474178"/>
                  <a:pt x="220543" y="492314"/>
                  <a:pt x="204284" y="510617"/>
                </a:cubicBezTo>
                <a:cubicBezTo>
                  <a:pt x="202407" y="512707"/>
                  <a:pt x="199814" y="513780"/>
                  <a:pt x="197199" y="513780"/>
                </a:cubicBezTo>
                <a:close/>
                <a:moveTo>
                  <a:pt x="107434" y="635668"/>
                </a:moveTo>
                <a:cubicBezTo>
                  <a:pt x="105792" y="635668"/>
                  <a:pt x="104116" y="635232"/>
                  <a:pt x="102596" y="634327"/>
                </a:cubicBezTo>
                <a:cubicBezTo>
                  <a:pt x="98093" y="631634"/>
                  <a:pt x="96618" y="625812"/>
                  <a:pt x="99299" y="621343"/>
                </a:cubicBezTo>
                <a:cubicBezTo>
                  <a:pt x="112150" y="599743"/>
                  <a:pt x="126442" y="578244"/>
                  <a:pt x="141796" y="557482"/>
                </a:cubicBezTo>
                <a:cubicBezTo>
                  <a:pt x="144914" y="553281"/>
                  <a:pt x="150836" y="552375"/>
                  <a:pt x="155049" y="555504"/>
                </a:cubicBezTo>
                <a:cubicBezTo>
                  <a:pt x="159262" y="558600"/>
                  <a:pt x="160156" y="564544"/>
                  <a:pt x="157049" y="568757"/>
                </a:cubicBezTo>
                <a:cubicBezTo>
                  <a:pt x="142064" y="589005"/>
                  <a:pt x="128119" y="609967"/>
                  <a:pt x="115592" y="631031"/>
                </a:cubicBezTo>
                <a:cubicBezTo>
                  <a:pt x="113815" y="633992"/>
                  <a:pt x="110664" y="635668"/>
                  <a:pt x="107434" y="635668"/>
                </a:cubicBezTo>
                <a:close/>
                <a:moveTo>
                  <a:pt x="44533" y="773144"/>
                </a:moveTo>
                <a:cubicBezTo>
                  <a:pt x="43539" y="773144"/>
                  <a:pt x="42544" y="773010"/>
                  <a:pt x="41561" y="772675"/>
                </a:cubicBezTo>
                <a:cubicBezTo>
                  <a:pt x="36588" y="771021"/>
                  <a:pt x="33884" y="765669"/>
                  <a:pt x="35526" y="760696"/>
                </a:cubicBezTo>
                <a:cubicBezTo>
                  <a:pt x="43438" y="736605"/>
                  <a:pt x="52892" y="712580"/>
                  <a:pt x="63575" y="689271"/>
                </a:cubicBezTo>
                <a:cubicBezTo>
                  <a:pt x="65765" y="684488"/>
                  <a:pt x="71385" y="682410"/>
                  <a:pt x="76146" y="684589"/>
                </a:cubicBezTo>
                <a:cubicBezTo>
                  <a:pt x="80906" y="686779"/>
                  <a:pt x="82996" y="692399"/>
                  <a:pt x="80817" y="697137"/>
                </a:cubicBezTo>
                <a:cubicBezTo>
                  <a:pt x="70413" y="719821"/>
                  <a:pt x="61239" y="743197"/>
                  <a:pt x="53529" y="766619"/>
                </a:cubicBezTo>
                <a:cubicBezTo>
                  <a:pt x="52221" y="770619"/>
                  <a:pt x="48511" y="773144"/>
                  <a:pt x="44533" y="773144"/>
                </a:cubicBezTo>
                <a:close/>
                <a:moveTo>
                  <a:pt x="14038" y="921381"/>
                </a:moveTo>
                <a:cubicBezTo>
                  <a:pt x="13759" y="921381"/>
                  <a:pt x="13479" y="921348"/>
                  <a:pt x="13189" y="921314"/>
                </a:cubicBezTo>
                <a:cubicBezTo>
                  <a:pt x="7970" y="920878"/>
                  <a:pt x="4115" y="916264"/>
                  <a:pt x="4584" y="911045"/>
                </a:cubicBezTo>
                <a:cubicBezTo>
                  <a:pt x="6752" y="886518"/>
                  <a:pt x="10317" y="861867"/>
                  <a:pt x="15166" y="837742"/>
                </a:cubicBezTo>
                <a:lnTo>
                  <a:pt x="15736" y="834949"/>
                </a:lnTo>
                <a:cubicBezTo>
                  <a:pt x="16787" y="829831"/>
                  <a:pt x="21771" y="826501"/>
                  <a:pt x="26922" y="827574"/>
                </a:cubicBezTo>
                <a:cubicBezTo>
                  <a:pt x="32051" y="828624"/>
                  <a:pt x="35370" y="833630"/>
                  <a:pt x="34320" y="838748"/>
                </a:cubicBezTo>
                <a:lnTo>
                  <a:pt x="33761" y="841475"/>
                </a:lnTo>
                <a:cubicBezTo>
                  <a:pt x="29045" y="864929"/>
                  <a:pt x="25581" y="888876"/>
                  <a:pt x="23469" y="912732"/>
                </a:cubicBezTo>
                <a:cubicBezTo>
                  <a:pt x="23033" y="917649"/>
                  <a:pt x="18899" y="921381"/>
                  <a:pt x="14038" y="921381"/>
                </a:cubicBezTo>
                <a:close/>
                <a:moveTo>
                  <a:pt x="17547" y="1072647"/>
                </a:moveTo>
                <a:cubicBezTo>
                  <a:pt x="12853" y="1072647"/>
                  <a:pt x="8786" y="1069171"/>
                  <a:pt x="8149" y="1064400"/>
                </a:cubicBezTo>
                <a:cubicBezTo>
                  <a:pt x="4774" y="1038867"/>
                  <a:pt x="2763" y="1013088"/>
                  <a:pt x="2148" y="987890"/>
                </a:cubicBezTo>
                <a:cubicBezTo>
                  <a:pt x="2025" y="982649"/>
                  <a:pt x="6160" y="978303"/>
                  <a:pt x="11401" y="978169"/>
                </a:cubicBezTo>
                <a:cubicBezTo>
                  <a:pt x="16574" y="978269"/>
                  <a:pt x="20977" y="982169"/>
                  <a:pt x="21100" y="987421"/>
                </a:cubicBezTo>
                <a:cubicBezTo>
                  <a:pt x="21704" y="1011982"/>
                  <a:pt x="23670" y="1037046"/>
                  <a:pt x="26956" y="1061942"/>
                </a:cubicBezTo>
                <a:cubicBezTo>
                  <a:pt x="27637" y="1067127"/>
                  <a:pt x="23983" y="1071898"/>
                  <a:pt x="18798" y="1072580"/>
                </a:cubicBezTo>
                <a:cubicBezTo>
                  <a:pt x="18374" y="1072647"/>
                  <a:pt x="17949" y="1072647"/>
                  <a:pt x="17547" y="1072647"/>
                </a:cubicBezTo>
                <a:close/>
                <a:moveTo>
                  <a:pt x="51942" y="1220068"/>
                </a:moveTo>
                <a:cubicBezTo>
                  <a:pt x="47975" y="1220068"/>
                  <a:pt x="44276" y="1217543"/>
                  <a:pt x="42946" y="1213576"/>
                </a:cubicBezTo>
                <a:cubicBezTo>
                  <a:pt x="34789" y="1189048"/>
                  <a:pt x="27738" y="1164253"/>
                  <a:pt x="22005" y="1139859"/>
                </a:cubicBezTo>
                <a:cubicBezTo>
                  <a:pt x="20810" y="1134753"/>
                  <a:pt x="23972" y="1129669"/>
                  <a:pt x="29079" y="1128462"/>
                </a:cubicBezTo>
                <a:cubicBezTo>
                  <a:pt x="34163" y="1127244"/>
                  <a:pt x="39270" y="1130406"/>
                  <a:pt x="40477" y="1135524"/>
                </a:cubicBezTo>
                <a:cubicBezTo>
                  <a:pt x="46064" y="1159381"/>
                  <a:pt x="52959" y="1183595"/>
                  <a:pt x="60937" y="1207586"/>
                </a:cubicBezTo>
                <a:cubicBezTo>
                  <a:pt x="62591" y="1212570"/>
                  <a:pt x="59909" y="1217922"/>
                  <a:pt x="54937" y="1219565"/>
                </a:cubicBezTo>
                <a:cubicBezTo>
                  <a:pt x="53942" y="1219934"/>
                  <a:pt x="52936" y="1220068"/>
                  <a:pt x="51942" y="1220068"/>
                </a:cubicBezTo>
                <a:close/>
                <a:moveTo>
                  <a:pt x="111189" y="1359488"/>
                </a:moveTo>
                <a:cubicBezTo>
                  <a:pt x="107759" y="1359488"/>
                  <a:pt x="104440" y="1357611"/>
                  <a:pt x="102764" y="1354348"/>
                </a:cubicBezTo>
                <a:cubicBezTo>
                  <a:pt x="90907" y="1331363"/>
                  <a:pt x="79923" y="1308121"/>
                  <a:pt x="70134" y="1285169"/>
                </a:cubicBezTo>
                <a:cubicBezTo>
                  <a:pt x="68078" y="1280330"/>
                  <a:pt x="70313" y="1274777"/>
                  <a:pt x="75140" y="1272687"/>
                </a:cubicBezTo>
                <a:cubicBezTo>
                  <a:pt x="79945" y="1270642"/>
                  <a:pt x="85521" y="1272888"/>
                  <a:pt x="87577" y="1277704"/>
                </a:cubicBezTo>
                <a:cubicBezTo>
                  <a:pt x="97187" y="1300209"/>
                  <a:pt x="107960" y="1323128"/>
                  <a:pt x="119615" y="1345666"/>
                </a:cubicBezTo>
                <a:cubicBezTo>
                  <a:pt x="122006" y="1350303"/>
                  <a:pt x="120185" y="1356024"/>
                  <a:pt x="115525" y="1358449"/>
                </a:cubicBezTo>
                <a:cubicBezTo>
                  <a:pt x="114139" y="1359153"/>
                  <a:pt x="112653" y="1359488"/>
                  <a:pt x="111189" y="1359488"/>
                </a:cubicBezTo>
                <a:close/>
                <a:moveTo>
                  <a:pt x="189265" y="1489389"/>
                </a:moveTo>
                <a:cubicBezTo>
                  <a:pt x="186248" y="1489389"/>
                  <a:pt x="183276" y="1487981"/>
                  <a:pt x="181443" y="1485288"/>
                </a:cubicBezTo>
                <a:cubicBezTo>
                  <a:pt x="166849" y="1464023"/>
                  <a:pt x="152926" y="1442423"/>
                  <a:pt x="140075" y="1421092"/>
                </a:cubicBezTo>
                <a:cubicBezTo>
                  <a:pt x="137371" y="1416589"/>
                  <a:pt x="138824" y="1410767"/>
                  <a:pt x="143305" y="1408074"/>
                </a:cubicBezTo>
                <a:cubicBezTo>
                  <a:pt x="147786" y="1405381"/>
                  <a:pt x="153608" y="1406800"/>
                  <a:pt x="156312" y="1411303"/>
                </a:cubicBezTo>
                <a:cubicBezTo>
                  <a:pt x="168984" y="1432300"/>
                  <a:pt x="182695" y="1453598"/>
                  <a:pt x="197076" y="1474549"/>
                </a:cubicBezTo>
                <a:cubicBezTo>
                  <a:pt x="200038" y="1478863"/>
                  <a:pt x="198943" y="1484785"/>
                  <a:pt x="194618" y="1487746"/>
                </a:cubicBezTo>
                <a:cubicBezTo>
                  <a:pt x="192987" y="1488886"/>
                  <a:pt x="191120" y="1489389"/>
                  <a:pt x="189265" y="1489389"/>
                </a:cubicBezTo>
                <a:close/>
                <a:moveTo>
                  <a:pt x="281422" y="1609802"/>
                </a:moveTo>
                <a:cubicBezTo>
                  <a:pt x="278729" y="1609802"/>
                  <a:pt x="276058" y="1608662"/>
                  <a:pt x="274181" y="1606405"/>
                </a:cubicBezTo>
                <a:cubicBezTo>
                  <a:pt x="257564" y="1586794"/>
                  <a:pt x="241450" y="1566804"/>
                  <a:pt x="226298" y="1547025"/>
                </a:cubicBezTo>
                <a:cubicBezTo>
                  <a:pt x="223113" y="1542891"/>
                  <a:pt x="223895" y="1536935"/>
                  <a:pt x="228052" y="1533773"/>
                </a:cubicBezTo>
                <a:cubicBezTo>
                  <a:pt x="232209" y="1530577"/>
                  <a:pt x="238154" y="1531348"/>
                  <a:pt x="241350" y="1535516"/>
                </a:cubicBezTo>
                <a:cubicBezTo>
                  <a:pt x="256313" y="1555026"/>
                  <a:pt x="272236" y="1574748"/>
                  <a:pt x="288663" y="1594192"/>
                </a:cubicBezTo>
                <a:cubicBezTo>
                  <a:pt x="292038" y="1598192"/>
                  <a:pt x="291546" y="1604148"/>
                  <a:pt x="287545" y="1607545"/>
                </a:cubicBezTo>
                <a:cubicBezTo>
                  <a:pt x="285769" y="1609064"/>
                  <a:pt x="283590" y="1609802"/>
                  <a:pt x="281422" y="1609802"/>
                </a:cubicBezTo>
                <a:close/>
                <a:moveTo>
                  <a:pt x="384238" y="1721265"/>
                </a:moveTo>
                <a:cubicBezTo>
                  <a:pt x="381814" y="1721265"/>
                  <a:pt x="379389" y="1720326"/>
                  <a:pt x="377534" y="1718471"/>
                </a:cubicBezTo>
                <a:cubicBezTo>
                  <a:pt x="359431" y="1700369"/>
                  <a:pt x="341652" y="1681864"/>
                  <a:pt x="324712" y="1663527"/>
                </a:cubicBezTo>
                <a:cubicBezTo>
                  <a:pt x="321158" y="1659695"/>
                  <a:pt x="321382" y="1653705"/>
                  <a:pt x="325237" y="1650141"/>
                </a:cubicBezTo>
                <a:cubicBezTo>
                  <a:pt x="329081" y="1646576"/>
                  <a:pt x="335082" y="1646844"/>
                  <a:pt x="338635" y="1650677"/>
                </a:cubicBezTo>
                <a:cubicBezTo>
                  <a:pt x="355419" y="1668846"/>
                  <a:pt x="373019" y="1687150"/>
                  <a:pt x="390943" y="1705084"/>
                </a:cubicBezTo>
                <a:cubicBezTo>
                  <a:pt x="394653" y="1708783"/>
                  <a:pt x="394653" y="1714772"/>
                  <a:pt x="390943" y="1718471"/>
                </a:cubicBezTo>
                <a:cubicBezTo>
                  <a:pt x="389099" y="1720326"/>
                  <a:pt x="386663" y="1721265"/>
                  <a:pt x="384238" y="1721265"/>
                </a:cubicBezTo>
                <a:close/>
                <a:moveTo>
                  <a:pt x="495280" y="1824548"/>
                </a:moveTo>
                <a:cubicBezTo>
                  <a:pt x="493089" y="1824548"/>
                  <a:pt x="490866" y="1823777"/>
                  <a:pt x="489078" y="1822268"/>
                </a:cubicBezTo>
                <a:cubicBezTo>
                  <a:pt x="469724" y="1805440"/>
                  <a:pt x="450660" y="1788321"/>
                  <a:pt x="432401" y="1771359"/>
                </a:cubicBezTo>
                <a:cubicBezTo>
                  <a:pt x="428568" y="1767794"/>
                  <a:pt x="428355" y="1761805"/>
                  <a:pt x="431909" y="1757938"/>
                </a:cubicBezTo>
                <a:cubicBezTo>
                  <a:pt x="435474" y="1754139"/>
                  <a:pt x="441474" y="1753904"/>
                  <a:pt x="445318" y="1757469"/>
                </a:cubicBezTo>
                <a:cubicBezTo>
                  <a:pt x="463410" y="1774320"/>
                  <a:pt x="482317" y="1791282"/>
                  <a:pt x="501504" y="1807932"/>
                </a:cubicBezTo>
                <a:cubicBezTo>
                  <a:pt x="505460" y="1811362"/>
                  <a:pt x="505884" y="1817352"/>
                  <a:pt x="502443" y="1821318"/>
                </a:cubicBezTo>
                <a:cubicBezTo>
                  <a:pt x="500576" y="1823442"/>
                  <a:pt x="497939" y="1824548"/>
                  <a:pt x="495280" y="1824548"/>
                </a:cubicBezTo>
                <a:close/>
                <a:moveTo>
                  <a:pt x="612836" y="1920434"/>
                </a:moveTo>
                <a:cubicBezTo>
                  <a:pt x="610824" y="1920434"/>
                  <a:pt x="608790" y="1919797"/>
                  <a:pt x="607070" y="1918489"/>
                </a:cubicBezTo>
                <a:cubicBezTo>
                  <a:pt x="586799" y="1902912"/>
                  <a:pt x="566707" y="1887034"/>
                  <a:pt x="547353" y="1871256"/>
                </a:cubicBezTo>
                <a:cubicBezTo>
                  <a:pt x="543297" y="1867915"/>
                  <a:pt x="542682" y="1862004"/>
                  <a:pt x="545990" y="1857925"/>
                </a:cubicBezTo>
                <a:cubicBezTo>
                  <a:pt x="549297" y="1853858"/>
                  <a:pt x="555276" y="1853221"/>
                  <a:pt x="559332" y="1856551"/>
                </a:cubicBezTo>
                <a:cubicBezTo>
                  <a:pt x="578541" y="1872228"/>
                  <a:pt x="598499" y="1887973"/>
                  <a:pt x="618624" y="1903449"/>
                </a:cubicBezTo>
                <a:cubicBezTo>
                  <a:pt x="622770" y="1906611"/>
                  <a:pt x="623552" y="1912567"/>
                  <a:pt x="620367" y="1916735"/>
                </a:cubicBezTo>
                <a:cubicBezTo>
                  <a:pt x="618501" y="1919160"/>
                  <a:pt x="615685" y="1920434"/>
                  <a:pt x="612836" y="1920434"/>
                </a:cubicBezTo>
                <a:close/>
                <a:moveTo>
                  <a:pt x="735644" y="2009492"/>
                </a:moveTo>
                <a:cubicBezTo>
                  <a:pt x="733789" y="2009492"/>
                  <a:pt x="731922" y="2008956"/>
                  <a:pt x="730280" y="2007849"/>
                </a:cubicBezTo>
                <a:cubicBezTo>
                  <a:pt x="709272" y="1993412"/>
                  <a:pt x="688353" y="1978674"/>
                  <a:pt x="668094" y="1964013"/>
                </a:cubicBezTo>
                <a:cubicBezTo>
                  <a:pt x="663847" y="1960918"/>
                  <a:pt x="662909" y="1954995"/>
                  <a:pt x="665970" y="1950749"/>
                </a:cubicBezTo>
                <a:cubicBezTo>
                  <a:pt x="669043" y="1946481"/>
                  <a:pt x="674977" y="1945542"/>
                  <a:pt x="679223" y="1948637"/>
                </a:cubicBezTo>
                <a:cubicBezTo>
                  <a:pt x="699349" y="1963231"/>
                  <a:pt x="720133" y="1977869"/>
                  <a:pt x="741018" y="1992206"/>
                </a:cubicBezTo>
                <a:cubicBezTo>
                  <a:pt x="745332" y="1995167"/>
                  <a:pt x="746427" y="2001089"/>
                  <a:pt x="743466" y="2005391"/>
                </a:cubicBezTo>
                <a:cubicBezTo>
                  <a:pt x="741633" y="2008084"/>
                  <a:pt x="738661" y="2009492"/>
                  <a:pt x="735644" y="2009492"/>
                </a:cubicBezTo>
                <a:close/>
                <a:moveTo>
                  <a:pt x="862754" y="2092259"/>
                </a:moveTo>
                <a:cubicBezTo>
                  <a:pt x="861055" y="2092259"/>
                  <a:pt x="859334" y="2091824"/>
                  <a:pt x="857781" y="2090840"/>
                </a:cubicBezTo>
                <a:cubicBezTo>
                  <a:pt x="836169" y="2077487"/>
                  <a:pt x="814558" y="2063765"/>
                  <a:pt x="793539" y="2050099"/>
                </a:cubicBezTo>
                <a:cubicBezTo>
                  <a:pt x="789158" y="2047272"/>
                  <a:pt x="787907" y="2041394"/>
                  <a:pt x="790767" y="2036981"/>
                </a:cubicBezTo>
                <a:cubicBezTo>
                  <a:pt x="793628" y="2032612"/>
                  <a:pt x="799484" y="2031360"/>
                  <a:pt x="803886" y="2034221"/>
                </a:cubicBezTo>
                <a:cubicBezTo>
                  <a:pt x="824771" y="2047820"/>
                  <a:pt x="846260" y="2061441"/>
                  <a:pt x="867760" y="2074727"/>
                </a:cubicBezTo>
                <a:cubicBezTo>
                  <a:pt x="872207" y="2077487"/>
                  <a:pt x="873582" y="2083342"/>
                  <a:pt x="870833" y="2087790"/>
                </a:cubicBezTo>
                <a:cubicBezTo>
                  <a:pt x="869045" y="2090673"/>
                  <a:pt x="865927" y="2092259"/>
                  <a:pt x="862754" y="2092259"/>
                </a:cubicBezTo>
                <a:close/>
                <a:moveTo>
                  <a:pt x="993507" y="2169216"/>
                </a:moveTo>
                <a:cubicBezTo>
                  <a:pt x="991931" y="2169216"/>
                  <a:pt x="990344" y="2168848"/>
                  <a:pt x="988880" y="2168009"/>
                </a:cubicBezTo>
                <a:cubicBezTo>
                  <a:pt x="966677" y="2155573"/>
                  <a:pt x="944484" y="2142834"/>
                  <a:pt x="922917" y="2130140"/>
                </a:cubicBezTo>
                <a:cubicBezTo>
                  <a:pt x="918403" y="2127481"/>
                  <a:pt x="916894" y="2121670"/>
                  <a:pt x="919554" y="2117189"/>
                </a:cubicBezTo>
                <a:cubicBezTo>
                  <a:pt x="922213" y="2112652"/>
                  <a:pt x="928024" y="2111133"/>
                  <a:pt x="932539" y="2113792"/>
                </a:cubicBezTo>
                <a:cubicBezTo>
                  <a:pt x="953982" y="2126419"/>
                  <a:pt x="976063" y="2139091"/>
                  <a:pt x="998144" y="2151472"/>
                </a:cubicBezTo>
                <a:cubicBezTo>
                  <a:pt x="1002714" y="2154019"/>
                  <a:pt x="1004335" y="2159808"/>
                  <a:pt x="1001776" y="2164378"/>
                </a:cubicBezTo>
                <a:cubicBezTo>
                  <a:pt x="1000044" y="2167473"/>
                  <a:pt x="996826" y="2169216"/>
                  <a:pt x="993507" y="2169216"/>
                </a:cubicBezTo>
              </a:path>
            </a:pathLst>
          </a:custGeom>
          <a:solidFill>
            <a:srgbClr val="FEDD0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6472E5A0-A3E3-0D52-9653-52EB04320B1B}"/>
              </a:ext>
            </a:extLst>
          </p:cNvPr>
          <p:cNvSpPr/>
          <p:nvPr/>
        </p:nvSpPr>
        <p:spPr>
          <a:xfrm rot="16528132">
            <a:off x="10003108" y="-2315701"/>
            <a:ext cx="1935774" cy="5963238"/>
          </a:xfrm>
          <a:custGeom>
            <a:avLst/>
            <a:gdLst>
              <a:gd name="connsiteX0" fmla="*/ 1286111 w 1370264"/>
              <a:gd name="connsiteY0" fmla="*/ 31557 h 2171193"/>
              <a:gd name="connsiteX1" fmla="*/ 1276747 w 1370264"/>
              <a:gd name="connsiteY1" fmla="*/ 23489 h 2171193"/>
              <a:gd name="connsiteX2" fmla="*/ 1284715 w 1370264"/>
              <a:gd name="connsiteY2" fmla="*/ 12684 h 2171193"/>
              <a:gd name="connsiteX3" fmla="*/ 1360053 w 1370264"/>
              <a:gd name="connsiteY3" fmla="*/ 2225 h 2171193"/>
              <a:gd name="connsiteX4" fmla="*/ 1370669 w 1370264"/>
              <a:gd name="connsiteY4" fmla="*/ 10438 h 2171193"/>
              <a:gd name="connsiteX5" fmla="*/ 1362467 w 1370264"/>
              <a:gd name="connsiteY5" fmla="*/ 21031 h 2171193"/>
              <a:gd name="connsiteX6" fmla="*/ 1287542 w 1370264"/>
              <a:gd name="connsiteY6" fmla="*/ 31456 h 2171193"/>
              <a:gd name="connsiteX7" fmla="*/ 1286111 w 1370264"/>
              <a:gd name="connsiteY7" fmla="*/ 31557 h 2171193"/>
              <a:gd name="connsiteX8" fmla="*/ 1136663 w 1370264"/>
              <a:gd name="connsiteY8" fmla="*/ 57570 h 2171193"/>
              <a:gd name="connsiteX9" fmla="*/ 1127377 w 1370264"/>
              <a:gd name="connsiteY9" fmla="*/ 49961 h 2171193"/>
              <a:gd name="connsiteX10" fmla="*/ 1134831 w 1370264"/>
              <a:gd name="connsiteY10" fmla="*/ 38798 h 2171193"/>
              <a:gd name="connsiteX11" fmla="*/ 1209622 w 1370264"/>
              <a:gd name="connsiteY11" fmla="*/ 24830 h 2171193"/>
              <a:gd name="connsiteX12" fmla="*/ 1220584 w 1370264"/>
              <a:gd name="connsiteY12" fmla="*/ 32574 h 2171193"/>
              <a:gd name="connsiteX13" fmla="*/ 1212874 w 1370264"/>
              <a:gd name="connsiteY13" fmla="*/ 43536 h 2171193"/>
              <a:gd name="connsiteX14" fmla="*/ 1138530 w 1370264"/>
              <a:gd name="connsiteY14" fmla="*/ 57403 h 2171193"/>
              <a:gd name="connsiteX15" fmla="*/ 1136663 w 1370264"/>
              <a:gd name="connsiteY15" fmla="*/ 57570 h 2171193"/>
              <a:gd name="connsiteX16" fmla="*/ 988713 w 1370264"/>
              <a:gd name="connsiteY16" fmla="*/ 91082 h 2171193"/>
              <a:gd name="connsiteX17" fmla="*/ 979539 w 1370264"/>
              <a:gd name="connsiteY17" fmla="*/ 83942 h 2171193"/>
              <a:gd name="connsiteX18" fmla="*/ 986377 w 1370264"/>
              <a:gd name="connsiteY18" fmla="*/ 72443 h 2171193"/>
              <a:gd name="connsiteX19" fmla="*/ 1060386 w 1370264"/>
              <a:gd name="connsiteY19" fmla="*/ 54643 h 2171193"/>
              <a:gd name="connsiteX20" fmla="*/ 1071728 w 1370264"/>
              <a:gd name="connsiteY20" fmla="*/ 61772 h 2171193"/>
              <a:gd name="connsiteX21" fmla="*/ 1064565 w 1370264"/>
              <a:gd name="connsiteY21" fmla="*/ 73114 h 2171193"/>
              <a:gd name="connsiteX22" fmla="*/ 991071 w 1370264"/>
              <a:gd name="connsiteY22" fmla="*/ 90802 h 2171193"/>
              <a:gd name="connsiteX23" fmla="*/ 988713 w 1370264"/>
              <a:gd name="connsiteY23" fmla="*/ 91082 h 2171193"/>
              <a:gd name="connsiteX24" fmla="*/ 842908 w 1370264"/>
              <a:gd name="connsiteY24" fmla="*/ 132929 h 2171193"/>
              <a:gd name="connsiteX25" fmla="*/ 833879 w 1370264"/>
              <a:gd name="connsiteY25" fmla="*/ 126336 h 2171193"/>
              <a:gd name="connsiteX26" fmla="*/ 840014 w 1370264"/>
              <a:gd name="connsiteY26" fmla="*/ 114391 h 2171193"/>
              <a:gd name="connsiteX27" fmla="*/ 912883 w 1370264"/>
              <a:gd name="connsiteY27" fmla="*/ 92322 h 2171193"/>
              <a:gd name="connsiteX28" fmla="*/ 924616 w 1370264"/>
              <a:gd name="connsiteY28" fmla="*/ 98814 h 2171193"/>
              <a:gd name="connsiteX29" fmla="*/ 918112 w 1370264"/>
              <a:gd name="connsiteY29" fmla="*/ 110558 h 2171193"/>
              <a:gd name="connsiteX30" fmla="*/ 845813 w 1370264"/>
              <a:gd name="connsiteY30" fmla="*/ 132460 h 2171193"/>
              <a:gd name="connsiteX31" fmla="*/ 842908 w 1370264"/>
              <a:gd name="connsiteY31" fmla="*/ 132929 h 2171193"/>
              <a:gd name="connsiteX32" fmla="*/ 700153 w 1370264"/>
              <a:gd name="connsiteY32" fmla="*/ 184141 h 2171193"/>
              <a:gd name="connsiteX33" fmla="*/ 691348 w 1370264"/>
              <a:gd name="connsiteY33" fmla="*/ 178185 h 2171193"/>
              <a:gd name="connsiteX34" fmla="*/ 696622 w 1370264"/>
              <a:gd name="connsiteY34" fmla="*/ 165871 h 2171193"/>
              <a:gd name="connsiteX35" fmla="*/ 767882 w 1370264"/>
              <a:gd name="connsiteY35" fmla="*/ 138885 h 2171193"/>
              <a:gd name="connsiteX36" fmla="*/ 780006 w 1370264"/>
              <a:gd name="connsiteY36" fmla="*/ 144606 h 2171193"/>
              <a:gd name="connsiteX37" fmla="*/ 774274 w 1370264"/>
              <a:gd name="connsiteY37" fmla="*/ 156719 h 2171193"/>
              <a:gd name="connsiteX38" fmla="*/ 703662 w 1370264"/>
              <a:gd name="connsiteY38" fmla="*/ 183459 h 2171193"/>
              <a:gd name="connsiteX39" fmla="*/ 700153 w 1370264"/>
              <a:gd name="connsiteY39" fmla="*/ 184141 h 2171193"/>
              <a:gd name="connsiteX40" fmla="*/ 561735 w 1370264"/>
              <a:gd name="connsiteY40" fmla="*/ 246079 h 2171193"/>
              <a:gd name="connsiteX41" fmla="*/ 553242 w 1370264"/>
              <a:gd name="connsiteY41" fmla="*/ 240861 h 2171193"/>
              <a:gd name="connsiteX42" fmla="*/ 557488 w 1370264"/>
              <a:gd name="connsiteY42" fmla="*/ 228145 h 2171193"/>
              <a:gd name="connsiteX43" fmla="*/ 626424 w 1370264"/>
              <a:gd name="connsiteY43" fmla="*/ 195538 h 2171193"/>
              <a:gd name="connsiteX44" fmla="*/ 638950 w 1370264"/>
              <a:gd name="connsiteY44" fmla="*/ 200321 h 2171193"/>
              <a:gd name="connsiteX45" fmla="*/ 634157 w 1370264"/>
              <a:gd name="connsiteY45" fmla="*/ 212836 h 2171193"/>
              <a:gd name="connsiteX46" fmla="*/ 565970 w 1370264"/>
              <a:gd name="connsiteY46" fmla="*/ 245096 h 2171193"/>
              <a:gd name="connsiteX47" fmla="*/ 561735 w 1370264"/>
              <a:gd name="connsiteY47" fmla="*/ 246079 h 2171193"/>
              <a:gd name="connsiteX48" fmla="*/ 429585 w 1370264"/>
              <a:gd name="connsiteY48" fmla="*/ 320432 h 2171193"/>
              <a:gd name="connsiteX49" fmla="*/ 421573 w 1370264"/>
              <a:gd name="connsiteY49" fmla="*/ 316019 h 2171193"/>
              <a:gd name="connsiteX50" fmla="*/ 424500 w 1370264"/>
              <a:gd name="connsiteY50" fmla="*/ 302934 h 2171193"/>
              <a:gd name="connsiteX51" fmla="*/ 490072 w 1370264"/>
              <a:gd name="connsiteY51" fmla="*/ 263835 h 2171193"/>
              <a:gd name="connsiteX52" fmla="*/ 502979 w 1370264"/>
              <a:gd name="connsiteY52" fmla="*/ 267478 h 2171193"/>
              <a:gd name="connsiteX53" fmla="*/ 499358 w 1370264"/>
              <a:gd name="connsiteY53" fmla="*/ 280395 h 2171193"/>
              <a:gd name="connsiteX54" fmla="*/ 434647 w 1370264"/>
              <a:gd name="connsiteY54" fmla="*/ 318946 h 2171193"/>
              <a:gd name="connsiteX55" fmla="*/ 429585 w 1370264"/>
              <a:gd name="connsiteY55" fmla="*/ 320432 h 2171193"/>
              <a:gd name="connsiteX56" fmla="*/ 306620 w 1370264"/>
              <a:gd name="connsiteY56" fmla="*/ 409044 h 2171193"/>
              <a:gd name="connsiteX57" fmla="*/ 299301 w 1370264"/>
              <a:gd name="connsiteY57" fmla="*/ 405580 h 2171193"/>
              <a:gd name="connsiteX58" fmla="*/ 300586 w 1370264"/>
              <a:gd name="connsiteY58" fmla="*/ 392260 h 2171193"/>
              <a:gd name="connsiteX59" fmla="*/ 361185 w 1370264"/>
              <a:gd name="connsiteY59" fmla="*/ 345664 h 2171193"/>
              <a:gd name="connsiteX60" fmla="*/ 374416 w 1370264"/>
              <a:gd name="connsiteY60" fmla="*/ 347809 h 2171193"/>
              <a:gd name="connsiteX61" fmla="*/ 372248 w 1370264"/>
              <a:gd name="connsiteY61" fmla="*/ 361040 h 2171193"/>
              <a:gd name="connsiteX62" fmla="*/ 312643 w 1370264"/>
              <a:gd name="connsiteY62" fmla="*/ 406898 h 2171193"/>
              <a:gd name="connsiteX63" fmla="*/ 306620 w 1370264"/>
              <a:gd name="connsiteY63" fmla="*/ 409044 h 2171193"/>
              <a:gd name="connsiteX64" fmla="*/ 197199 w 1370264"/>
              <a:gd name="connsiteY64" fmla="*/ 513780 h 2171193"/>
              <a:gd name="connsiteX65" fmla="*/ 190897 w 1370264"/>
              <a:gd name="connsiteY65" fmla="*/ 511388 h 2171193"/>
              <a:gd name="connsiteX66" fmla="*/ 190115 w 1370264"/>
              <a:gd name="connsiteY66" fmla="*/ 498002 h 2171193"/>
              <a:gd name="connsiteX67" fmla="*/ 243328 w 1370264"/>
              <a:gd name="connsiteY67" fmla="*/ 442958 h 2171193"/>
              <a:gd name="connsiteX68" fmla="*/ 256726 w 1370264"/>
              <a:gd name="connsiteY68" fmla="*/ 443259 h 2171193"/>
              <a:gd name="connsiteX69" fmla="*/ 256413 w 1370264"/>
              <a:gd name="connsiteY69" fmla="*/ 456691 h 2171193"/>
              <a:gd name="connsiteX70" fmla="*/ 204284 w 1370264"/>
              <a:gd name="connsiteY70" fmla="*/ 510617 h 2171193"/>
              <a:gd name="connsiteX71" fmla="*/ 197199 w 1370264"/>
              <a:gd name="connsiteY71" fmla="*/ 513780 h 2171193"/>
              <a:gd name="connsiteX72" fmla="*/ 107434 w 1370264"/>
              <a:gd name="connsiteY72" fmla="*/ 635668 h 2171193"/>
              <a:gd name="connsiteX73" fmla="*/ 102596 w 1370264"/>
              <a:gd name="connsiteY73" fmla="*/ 634327 h 2171193"/>
              <a:gd name="connsiteX74" fmla="*/ 99299 w 1370264"/>
              <a:gd name="connsiteY74" fmla="*/ 621343 h 2171193"/>
              <a:gd name="connsiteX75" fmla="*/ 141796 w 1370264"/>
              <a:gd name="connsiteY75" fmla="*/ 557482 h 2171193"/>
              <a:gd name="connsiteX76" fmla="*/ 155049 w 1370264"/>
              <a:gd name="connsiteY76" fmla="*/ 555504 h 2171193"/>
              <a:gd name="connsiteX77" fmla="*/ 157049 w 1370264"/>
              <a:gd name="connsiteY77" fmla="*/ 568757 h 2171193"/>
              <a:gd name="connsiteX78" fmla="*/ 115592 w 1370264"/>
              <a:gd name="connsiteY78" fmla="*/ 631031 h 2171193"/>
              <a:gd name="connsiteX79" fmla="*/ 107434 w 1370264"/>
              <a:gd name="connsiteY79" fmla="*/ 635668 h 2171193"/>
              <a:gd name="connsiteX80" fmla="*/ 44533 w 1370264"/>
              <a:gd name="connsiteY80" fmla="*/ 773144 h 2171193"/>
              <a:gd name="connsiteX81" fmla="*/ 41561 w 1370264"/>
              <a:gd name="connsiteY81" fmla="*/ 772675 h 2171193"/>
              <a:gd name="connsiteX82" fmla="*/ 35526 w 1370264"/>
              <a:gd name="connsiteY82" fmla="*/ 760696 h 2171193"/>
              <a:gd name="connsiteX83" fmla="*/ 63575 w 1370264"/>
              <a:gd name="connsiteY83" fmla="*/ 689271 h 2171193"/>
              <a:gd name="connsiteX84" fmla="*/ 76146 w 1370264"/>
              <a:gd name="connsiteY84" fmla="*/ 684589 h 2171193"/>
              <a:gd name="connsiteX85" fmla="*/ 80817 w 1370264"/>
              <a:gd name="connsiteY85" fmla="*/ 697137 h 2171193"/>
              <a:gd name="connsiteX86" fmla="*/ 53529 w 1370264"/>
              <a:gd name="connsiteY86" fmla="*/ 766619 h 2171193"/>
              <a:gd name="connsiteX87" fmla="*/ 44533 w 1370264"/>
              <a:gd name="connsiteY87" fmla="*/ 773144 h 2171193"/>
              <a:gd name="connsiteX88" fmla="*/ 14038 w 1370264"/>
              <a:gd name="connsiteY88" fmla="*/ 921381 h 2171193"/>
              <a:gd name="connsiteX89" fmla="*/ 13189 w 1370264"/>
              <a:gd name="connsiteY89" fmla="*/ 921314 h 2171193"/>
              <a:gd name="connsiteX90" fmla="*/ 4584 w 1370264"/>
              <a:gd name="connsiteY90" fmla="*/ 911045 h 2171193"/>
              <a:gd name="connsiteX91" fmla="*/ 15166 w 1370264"/>
              <a:gd name="connsiteY91" fmla="*/ 837742 h 2171193"/>
              <a:gd name="connsiteX92" fmla="*/ 15736 w 1370264"/>
              <a:gd name="connsiteY92" fmla="*/ 834949 h 2171193"/>
              <a:gd name="connsiteX93" fmla="*/ 26922 w 1370264"/>
              <a:gd name="connsiteY93" fmla="*/ 827574 h 2171193"/>
              <a:gd name="connsiteX94" fmla="*/ 34320 w 1370264"/>
              <a:gd name="connsiteY94" fmla="*/ 838748 h 2171193"/>
              <a:gd name="connsiteX95" fmla="*/ 33761 w 1370264"/>
              <a:gd name="connsiteY95" fmla="*/ 841475 h 2171193"/>
              <a:gd name="connsiteX96" fmla="*/ 23469 w 1370264"/>
              <a:gd name="connsiteY96" fmla="*/ 912732 h 2171193"/>
              <a:gd name="connsiteX97" fmla="*/ 14038 w 1370264"/>
              <a:gd name="connsiteY97" fmla="*/ 921381 h 2171193"/>
              <a:gd name="connsiteX98" fmla="*/ 17547 w 1370264"/>
              <a:gd name="connsiteY98" fmla="*/ 1072647 h 2171193"/>
              <a:gd name="connsiteX99" fmla="*/ 8149 w 1370264"/>
              <a:gd name="connsiteY99" fmla="*/ 1064400 h 2171193"/>
              <a:gd name="connsiteX100" fmla="*/ 2148 w 1370264"/>
              <a:gd name="connsiteY100" fmla="*/ 987890 h 2171193"/>
              <a:gd name="connsiteX101" fmla="*/ 11401 w 1370264"/>
              <a:gd name="connsiteY101" fmla="*/ 978169 h 2171193"/>
              <a:gd name="connsiteX102" fmla="*/ 21100 w 1370264"/>
              <a:gd name="connsiteY102" fmla="*/ 987421 h 2171193"/>
              <a:gd name="connsiteX103" fmla="*/ 26956 w 1370264"/>
              <a:gd name="connsiteY103" fmla="*/ 1061942 h 2171193"/>
              <a:gd name="connsiteX104" fmla="*/ 18798 w 1370264"/>
              <a:gd name="connsiteY104" fmla="*/ 1072580 h 2171193"/>
              <a:gd name="connsiteX105" fmla="*/ 17547 w 1370264"/>
              <a:gd name="connsiteY105" fmla="*/ 1072647 h 2171193"/>
              <a:gd name="connsiteX106" fmla="*/ 51942 w 1370264"/>
              <a:gd name="connsiteY106" fmla="*/ 1220068 h 2171193"/>
              <a:gd name="connsiteX107" fmla="*/ 42946 w 1370264"/>
              <a:gd name="connsiteY107" fmla="*/ 1213576 h 2171193"/>
              <a:gd name="connsiteX108" fmla="*/ 22005 w 1370264"/>
              <a:gd name="connsiteY108" fmla="*/ 1139859 h 2171193"/>
              <a:gd name="connsiteX109" fmla="*/ 29079 w 1370264"/>
              <a:gd name="connsiteY109" fmla="*/ 1128462 h 2171193"/>
              <a:gd name="connsiteX110" fmla="*/ 40477 w 1370264"/>
              <a:gd name="connsiteY110" fmla="*/ 1135524 h 2171193"/>
              <a:gd name="connsiteX111" fmla="*/ 60937 w 1370264"/>
              <a:gd name="connsiteY111" fmla="*/ 1207586 h 2171193"/>
              <a:gd name="connsiteX112" fmla="*/ 54937 w 1370264"/>
              <a:gd name="connsiteY112" fmla="*/ 1219565 h 2171193"/>
              <a:gd name="connsiteX113" fmla="*/ 51942 w 1370264"/>
              <a:gd name="connsiteY113" fmla="*/ 1220068 h 2171193"/>
              <a:gd name="connsiteX114" fmla="*/ 111189 w 1370264"/>
              <a:gd name="connsiteY114" fmla="*/ 1359488 h 2171193"/>
              <a:gd name="connsiteX115" fmla="*/ 102764 w 1370264"/>
              <a:gd name="connsiteY115" fmla="*/ 1354348 h 2171193"/>
              <a:gd name="connsiteX116" fmla="*/ 70134 w 1370264"/>
              <a:gd name="connsiteY116" fmla="*/ 1285169 h 2171193"/>
              <a:gd name="connsiteX117" fmla="*/ 75140 w 1370264"/>
              <a:gd name="connsiteY117" fmla="*/ 1272687 h 2171193"/>
              <a:gd name="connsiteX118" fmla="*/ 87577 w 1370264"/>
              <a:gd name="connsiteY118" fmla="*/ 1277704 h 2171193"/>
              <a:gd name="connsiteX119" fmla="*/ 119615 w 1370264"/>
              <a:gd name="connsiteY119" fmla="*/ 1345666 h 2171193"/>
              <a:gd name="connsiteX120" fmla="*/ 115525 w 1370264"/>
              <a:gd name="connsiteY120" fmla="*/ 1358449 h 2171193"/>
              <a:gd name="connsiteX121" fmla="*/ 111189 w 1370264"/>
              <a:gd name="connsiteY121" fmla="*/ 1359488 h 2171193"/>
              <a:gd name="connsiteX122" fmla="*/ 189265 w 1370264"/>
              <a:gd name="connsiteY122" fmla="*/ 1489389 h 2171193"/>
              <a:gd name="connsiteX123" fmla="*/ 181443 w 1370264"/>
              <a:gd name="connsiteY123" fmla="*/ 1485288 h 2171193"/>
              <a:gd name="connsiteX124" fmla="*/ 140075 w 1370264"/>
              <a:gd name="connsiteY124" fmla="*/ 1421092 h 2171193"/>
              <a:gd name="connsiteX125" fmla="*/ 143305 w 1370264"/>
              <a:gd name="connsiteY125" fmla="*/ 1408074 h 2171193"/>
              <a:gd name="connsiteX126" fmla="*/ 156312 w 1370264"/>
              <a:gd name="connsiteY126" fmla="*/ 1411303 h 2171193"/>
              <a:gd name="connsiteX127" fmla="*/ 197076 w 1370264"/>
              <a:gd name="connsiteY127" fmla="*/ 1474549 h 2171193"/>
              <a:gd name="connsiteX128" fmla="*/ 194618 w 1370264"/>
              <a:gd name="connsiteY128" fmla="*/ 1487746 h 2171193"/>
              <a:gd name="connsiteX129" fmla="*/ 189265 w 1370264"/>
              <a:gd name="connsiteY129" fmla="*/ 1489389 h 2171193"/>
              <a:gd name="connsiteX130" fmla="*/ 281422 w 1370264"/>
              <a:gd name="connsiteY130" fmla="*/ 1609802 h 2171193"/>
              <a:gd name="connsiteX131" fmla="*/ 274181 w 1370264"/>
              <a:gd name="connsiteY131" fmla="*/ 1606405 h 2171193"/>
              <a:gd name="connsiteX132" fmla="*/ 226298 w 1370264"/>
              <a:gd name="connsiteY132" fmla="*/ 1547025 h 2171193"/>
              <a:gd name="connsiteX133" fmla="*/ 228052 w 1370264"/>
              <a:gd name="connsiteY133" fmla="*/ 1533773 h 2171193"/>
              <a:gd name="connsiteX134" fmla="*/ 241350 w 1370264"/>
              <a:gd name="connsiteY134" fmla="*/ 1535516 h 2171193"/>
              <a:gd name="connsiteX135" fmla="*/ 288663 w 1370264"/>
              <a:gd name="connsiteY135" fmla="*/ 1594192 h 2171193"/>
              <a:gd name="connsiteX136" fmla="*/ 287545 w 1370264"/>
              <a:gd name="connsiteY136" fmla="*/ 1607545 h 2171193"/>
              <a:gd name="connsiteX137" fmla="*/ 281422 w 1370264"/>
              <a:gd name="connsiteY137" fmla="*/ 1609802 h 2171193"/>
              <a:gd name="connsiteX138" fmla="*/ 384238 w 1370264"/>
              <a:gd name="connsiteY138" fmla="*/ 1721265 h 2171193"/>
              <a:gd name="connsiteX139" fmla="*/ 377534 w 1370264"/>
              <a:gd name="connsiteY139" fmla="*/ 1718471 h 2171193"/>
              <a:gd name="connsiteX140" fmla="*/ 324712 w 1370264"/>
              <a:gd name="connsiteY140" fmla="*/ 1663527 h 2171193"/>
              <a:gd name="connsiteX141" fmla="*/ 325237 w 1370264"/>
              <a:gd name="connsiteY141" fmla="*/ 1650141 h 2171193"/>
              <a:gd name="connsiteX142" fmla="*/ 338635 w 1370264"/>
              <a:gd name="connsiteY142" fmla="*/ 1650677 h 2171193"/>
              <a:gd name="connsiteX143" fmla="*/ 390943 w 1370264"/>
              <a:gd name="connsiteY143" fmla="*/ 1705084 h 2171193"/>
              <a:gd name="connsiteX144" fmla="*/ 390943 w 1370264"/>
              <a:gd name="connsiteY144" fmla="*/ 1718471 h 2171193"/>
              <a:gd name="connsiteX145" fmla="*/ 384238 w 1370264"/>
              <a:gd name="connsiteY145" fmla="*/ 1721265 h 2171193"/>
              <a:gd name="connsiteX146" fmla="*/ 495280 w 1370264"/>
              <a:gd name="connsiteY146" fmla="*/ 1824548 h 2171193"/>
              <a:gd name="connsiteX147" fmla="*/ 489078 w 1370264"/>
              <a:gd name="connsiteY147" fmla="*/ 1822268 h 2171193"/>
              <a:gd name="connsiteX148" fmla="*/ 432401 w 1370264"/>
              <a:gd name="connsiteY148" fmla="*/ 1771359 h 2171193"/>
              <a:gd name="connsiteX149" fmla="*/ 431909 w 1370264"/>
              <a:gd name="connsiteY149" fmla="*/ 1757938 h 2171193"/>
              <a:gd name="connsiteX150" fmla="*/ 445318 w 1370264"/>
              <a:gd name="connsiteY150" fmla="*/ 1757469 h 2171193"/>
              <a:gd name="connsiteX151" fmla="*/ 501504 w 1370264"/>
              <a:gd name="connsiteY151" fmla="*/ 1807932 h 2171193"/>
              <a:gd name="connsiteX152" fmla="*/ 502443 w 1370264"/>
              <a:gd name="connsiteY152" fmla="*/ 1821318 h 2171193"/>
              <a:gd name="connsiteX153" fmla="*/ 495280 w 1370264"/>
              <a:gd name="connsiteY153" fmla="*/ 1824548 h 2171193"/>
              <a:gd name="connsiteX154" fmla="*/ 612836 w 1370264"/>
              <a:gd name="connsiteY154" fmla="*/ 1920434 h 2171193"/>
              <a:gd name="connsiteX155" fmla="*/ 607070 w 1370264"/>
              <a:gd name="connsiteY155" fmla="*/ 1918489 h 2171193"/>
              <a:gd name="connsiteX156" fmla="*/ 547353 w 1370264"/>
              <a:gd name="connsiteY156" fmla="*/ 1871256 h 2171193"/>
              <a:gd name="connsiteX157" fmla="*/ 545990 w 1370264"/>
              <a:gd name="connsiteY157" fmla="*/ 1857925 h 2171193"/>
              <a:gd name="connsiteX158" fmla="*/ 559332 w 1370264"/>
              <a:gd name="connsiteY158" fmla="*/ 1856551 h 2171193"/>
              <a:gd name="connsiteX159" fmla="*/ 618624 w 1370264"/>
              <a:gd name="connsiteY159" fmla="*/ 1903449 h 2171193"/>
              <a:gd name="connsiteX160" fmla="*/ 620367 w 1370264"/>
              <a:gd name="connsiteY160" fmla="*/ 1916735 h 2171193"/>
              <a:gd name="connsiteX161" fmla="*/ 612836 w 1370264"/>
              <a:gd name="connsiteY161" fmla="*/ 1920434 h 2171193"/>
              <a:gd name="connsiteX162" fmla="*/ 735644 w 1370264"/>
              <a:gd name="connsiteY162" fmla="*/ 2009492 h 2171193"/>
              <a:gd name="connsiteX163" fmla="*/ 730280 w 1370264"/>
              <a:gd name="connsiteY163" fmla="*/ 2007849 h 2171193"/>
              <a:gd name="connsiteX164" fmla="*/ 668094 w 1370264"/>
              <a:gd name="connsiteY164" fmla="*/ 1964013 h 2171193"/>
              <a:gd name="connsiteX165" fmla="*/ 665970 w 1370264"/>
              <a:gd name="connsiteY165" fmla="*/ 1950749 h 2171193"/>
              <a:gd name="connsiteX166" fmla="*/ 679223 w 1370264"/>
              <a:gd name="connsiteY166" fmla="*/ 1948637 h 2171193"/>
              <a:gd name="connsiteX167" fmla="*/ 741018 w 1370264"/>
              <a:gd name="connsiteY167" fmla="*/ 1992206 h 2171193"/>
              <a:gd name="connsiteX168" fmla="*/ 743466 w 1370264"/>
              <a:gd name="connsiteY168" fmla="*/ 2005391 h 2171193"/>
              <a:gd name="connsiteX169" fmla="*/ 735644 w 1370264"/>
              <a:gd name="connsiteY169" fmla="*/ 2009492 h 2171193"/>
              <a:gd name="connsiteX170" fmla="*/ 862754 w 1370264"/>
              <a:gd name="connsiteY170" fmla="*/ 2092259 h 2171193"/>
              <a:gd name="connsiteX171" fmla="*/ 857781 w 1370264"/>
              <a:gd name="connsiteY171" fmla="*/ 2090840 h 2171193"/>
              <a:gd name="connsiteX172" fmla="*/ 793539 w 1370264"/>
              <a:gd name="connsiteY172" fmla="*/ 2050099 h 2171193"/>
              <a:gd name="connsiteX173" fmla="*/ 790767 w 1370264"/>
              <a:gd name="connsiteY173" fmla="*/ 2036981 h 2171193"/>
              <a:gd name="connsiteX174" fmla="*/ 803886 w 1370264"/>
              <a:gd name="connsiteY174" fmla="*/ 2034221 h 2171193"/>
              <a:gd name="connsiteX175" fmla="*/ 867760 w 1370264"/>
              <a:gd name="connsiteY175" fmla="*/ 2074727 h 2171193"/>
              <a:gd name="connsiteX176" fmla="*/ 870833 w 1370264"/>
              <a:gd name="connsiteY176" fmla="*/ 2087790 h 2171193"/>
              <a:gd name="connsiteX177" fmla="*/ 862754 w 1370264"/>
              <a:gd name="connsiteY177" fmla="*/ 2092259 h 2171193"/>
              <a:gd name="connsiteX178" fmla="*/ 993507 w 1370264"/>
              <a:gd name="connsiteY178" fmla="*/ 2169216 h 2171193"/>
              <a:gd name="connsiteX179" fmla="*/ 988880 w 1370264"/>
              <a:gd name="connsiteY179" fmla="*/ 2168009 h 2171193"/>
              <a:gd name="connsiteX180" fmla="*/ 922917 w 1370264"/>
              <a:gd name="connsiteY180" fmla="*/ 2130140 h 2171193"/>
              <a:gd name="connsiteX181" fmla="*/ 919554 w 1370264"/>
              <a:gd name="connsiteY181" fmla="*/ 2117189 h 2171193"/>
              <a:gd name="connsiteX182" fmla="*/ 932539 w 1370264"/>
              <a:gd name="connsiteY182" fmla="*/ 2113792 h 2171193"/>
              <a:gd name="connsiteX183" fmla="*/ 998144 w 1370264"/>
              <a:gd name="connsiteY183" fmla="*/ 2151472 h 2171193"/>
              <a:gd name="connsiteX184" fmla="*/ 1001776 w 1370264"/>
              <a:gd name="connsiteY184" fmla="*/ 2164378 h 2171193"/>
              <a:gd name="connsiteX185" fmla="*/ 993507 w 1370264"/>
              <a:gd name="connsiteY185" fmla="*/ 2169216 h 217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370264" h="2171193">
                <a:moveTo>
                  <a:pt x="1286111" y="31557"/>
                </a:moveTo>
                <a:cubicBezTo>
                  <a:pt x="1281496" y="31557"/>
                  <a:pt x="1277451" y="28193"/>
                  <a:pt x="1276747" y="23489"/>
                </a:cubicBezTo>
                <a:cubicBezTo>
                  <a:pt x="1275976" y="18304"/>
                  <a:pt x="1279541" y="13455"/>
                  <a:pt x="1284715" y="12684"/>
                </a:cubicBezTo>
                <a:cubicBezTo>
                  <a:pt x="1309444" y="8985"/>
                  <a:pt x="1334788" y="5454"/>
                  <a:pt x="1360053" y="2225"/>
                </a:cubicBezTo>
                <a:cubicBezTo>
                  <a:pt x="1365283" y="1554"/>
                  <a:pt x="1369999" y="5219"/>
                  <a:pt x="1370669" y="10438"/>
                </a:cubicBezTo>
                <a:cubicBezTo>
                  <a:pt x="1371339" y="15611"/>
                  <a:pt x="1367663" y="20360"/>
                  <a:pt x="1362467" y="21031"/>
                </a:cubicBezTo>
                <a:cubicBezTo>
                  <a:pt x="1337335" y="24227"/>
                  <a:pt x="1312126" y="27758"/>
                  <a:pt x="1287542" y="31456"/>
                </a:cubicBezTo>
                <a:cubicBezTo>
                  <a:pt x="1287061" y="31523"/>
                  <a:pt x="1286581" y="31557"/>
                  <a:pt x="1286111" y="31557"/>
                </a:cubicBezTo>
                <a:close/>
                <a:moveTo>
                  <a:pt x="1136663" y="57570"/>
                </a:moveTo>
                <a:cubicBezTo>
                  <a:pt x="1132238" y="57570"/>
                  <a:pt x="1128283" y="54475"/>
                  <a:pt x="1127377" y="49961"/>
                </a:cubicBezTo>
                <a:cubicBezTo>
                  <a:pt x="1126361" y="44821"/>
                  <a:pt x="1129691" y="39837"/>
                  <a:pt x="1134831" y="38798"/>
                </a:cubicBezTo>
                <a:cubicBezTo>
                  <a:pt x="1159236" y="33948"/>
                  <a:pt x="1184390" y="29244"/>
                  <a:pt x="1209622" y="24830"/>
                </a:cubicBezTo>
                <a:cubicBezTo>
                  <a:pt x="1214785" y="23958"/>
                  <a:pt x="1219690" y="27389"/>
                  <a:pt x="1220584" y="32574"/>
                </a:cubicBezTo>
                <a:cubicBezTo>
                  <a:pt x="1221489" y="37714"/>
                  <a:pt x="1218036" y="42630"/>
                  <a:pt x="1212874" y="43536"/>
                </a:cubicBezTo>
                <a:cubicBezTo>
                  <a:pt x="1187798" y="47916"/>
                  <a:pt x="1162789" y="52553"/>
                  <a:pt x="1138530" y="57403"/>
                </a:cubicBezTo>
                <a:cubicBezTo>
                  <a:pt x="1137904" y="57537"/>
                  <a:pt x="1137278" y="57570"/>
                  <a:pt x="1136663" y="57570"/>
                </a:cubicBezTo>
                <a:close/>
                <a:moveTo>
                  <a:pt x="988713" y="91082"/>
                </a:moveTo>
                <a:cubicBezTo>
                  <a:pt x="984489" y="91082"/>
                  <a:pt x="980634" y="88255"/>
                  <a:pt x="979539" y="83942"/>
                </a:cubicBezTo>
                <a:cubicBezTo>
                  <a:pt x="978242" y="78902"/>
                  <a:pt x="981304" y="73717"/>
                  <a:pt x="986377" y="72443"/>
                </a:cubicBezTo>
                <a:cubicBezTo>
                  <a:pt x="1010626" y="66253"/>
                  <a:pt x="1035523" y="60263"/>
                  <a:pt x="1060386" y="54643"/>
                </a:cubicBezTo>
                <a:cubicBezTo>
                  <a:pt x="1065471" y="53458"/>
                  <a:pt x="1070566" y="56688"/>
                  <a:pt x="1071728" y="61772"/>
                </a:cubicBezTo>
                <a:cubicBezTo>
                  <a:pt x="1072879" y="66890"/>
                  <a:pt x="1069672" y="71963"/>
                  <a:pt x="1064565" y="73114"/>
                </a:cubicBezTo>
                <a:cubicBezTo>
                  <a:pt x="1039881" y="78701"/>
                  <a:pt x="1015152" y="84645"/>
                  <a:pt x="991071" y="90802"/>
                </a:cubicBezTo>
                <a:cubicBezTo>
                  <a:pt x="990277" y="91015"/>
                  <a:pt x="989495" y="91082"/>
                  <a:pt x="988713" y="91082"/>
                </a:cubicBezTo>
                <a:close/>
                <a:moveTo>
                  <a:pt x="842908" y="132929"/>
                </a:moveTo>
                <a:cubicBezTo>
                  <a:pt x="838896" y="132929"/>
                  <a:pt x="835175" y="130370"/>
                  <a:pt x="833879" y="126336"/>
                </a:cubicBezTo>
                <a:cubicBezTo>
                  <a:pt x="832281" y="121353"/>
                  <a:pt x="835030" y="116011"/>
                  <a:pt x="840014" y="114391"/>
                </a:cubicBezTo>
                <a:cubicBezTo>
                  <a:pt x="863804" y="106793"/>
                  <a:pt x="888321" y="99351"/>
                  <a:pt x="912883" y="92322"/>
                </a:cubicBezTo>
                <a:cubicBezTo>
                  <a:pt x="917933" y="90914"/>
                  <a:pt x="923163" y="93764"/>
                  <a:pt x="924616" y="98814"/>
                </a:cubicBezTo>
                <a:cubicBezTo>
                  <a:pt x="926046" y="103865"/>
                  <a:pt x="923141" y="109106"/>
                  <a:pt x="918112" y="110558"/>
                </a:cubicBezTo>
                <a:cubicBezTo>
                  <a:pt x="893729" y="117520"/>
                  <a:pt x="869402" y="124884"/>
                  <a:pt x="845813" y="132460"/>
                </a:cubicBezTo>
                <a:cubicBezTo>
                  <a:pt x="844841" y="132762"/>
                  <a:pt x="843869" y="132929"/>
                  <a:pt x="842908" y="132929"/>
                </a:cubicBezTo>
                <a:close/>
                <a:moveTo>
                  <a:pt x="700153" y="184141"/>
                </a:moveTo>
                <a:cubicBezTo>
                  <a:pt x="696387" y="184141"/>
                  <a:pt x="692823" y="181883"/>
                  <a:pt x="691348" y="178185"/>
                </a:cubicBezTo>
                <a:cubicBezTo>
                  <a:pt x="689392" y="173335"/>
                  <a:pt x="691761" y="167815"/>
                  <a:pt x="696622" y="165871"/>
                </a:cubicBezTo>
                <a:cubicBezTo>
                  <a:pt x="719854" y="156585"/>
                  <a:pt x="743834" y="147500"/>
                  <a:pt x="767882" y="138885"/>
                </a:cubicBezTo>
                <a:cubicBezTo>
                  <a:pt x="772799" y="137097"/>
                  <a:pt x="778241" y="139690"/>
                  <a:pt x="780006" y="144606"/>
                </a:cubicBezTo>
                <a:cubicBezTo>
                  <a:pt x="781772" y="149545"/>
                  <a:pt x="779202" y="154965"/>
                  <a:pt x="774274" y="156719"/>
                </a:cubicBezTo>
                <a:cubicBezTo>
                  <a:pt x="750439" y="165267"/>
                  <a:pt x="726682" y="174240"/>
                  <a:pt x="703662" y="183459"/>
                </a:cubicBezTo>
                <a:cubicBezTo>
                  <a:pt x="702511" y="183940"/>
                  <a:pt x="701315" y="184141"/>
                  <a:pt x="700153" y="184141"/>
                </a:cubicBezTo>
                <a:close/>
                <a:moveTo>
                  <a:pt x="561735" y="246079"/>
                </a:moveTo>
                <a:cubicBezTo>
                  <a:pt x="558259" y="246079"/>
                  <a:pt x="554907" y="244157"/>
                  <a:pt x="553242" y="240861"/>
                </a:cubicBezTo>
                <a:cubicBezTo>
                  <a:pt x="550906" y="236145"/>
                  <a:pt x="552795" y="230469"/>
                  <a:pt x="557488" y="228145"/>
                </a:cubicBezTo>
                <a:cubicBezTo>
                  <a:pt x="579770" y="216970"/>
                  <a:pt x="602968" y="206009"/>
                  <a:pt x="626424" y="195538"/>
                </a:cubicBezTo>
                <a:cubicBezTo>
                  <a:pt x="631218" y="193393"/>
                  <a:pt x="636816" y="195538"/>
                  <a:pt x="638950" y="200321"/>
                </a:cubicBezTo>
                <a:cubicBezTo>
                  <a:pt x="641085" y="205092"/>
                  <a:pt x="638939" y="210713"/>
                  <a:pt x="634157" y="212836"/>
                </a:cubicBezTo>
                <a:cubicBezTo>
                  <a:pt x="610958" y="223228"/>
                  <a:pt x="588017" y="234067"/>
                  <a:pt x="565970" y="245096"/>
                </a:cubicBezTo>
                <a:cubicBezTo>
                  <a:pt x="564606" y="245778"/>
                  <a:pt x="563154" y="246079"/>
                  <a:pt x="561735" y="246079"/>
                </a:cubicBezTo>
                <a:close/>
                <a:moveTo>
                  <a:pt x="429585" y="320432"/>
                </a:moveTo>
                <a:cubicBezTo>
                  <a:pt x="426445" y="320432"/>
                  <a:pt x="423372" y="318879"/>
                  <a:pt x="421573" y="316019"/>
                </a:cubicBezTo>
                <a:cubicBezTo>
                  <a:pt x="418757" y="311582"/>
                  <a:pt x="420075" y="305727"/>
                  <a:pt x="424500" y="302934"/>
                </a:cubicBezTo>
                <a:cubicBezTo>
                  <a:pt x="445542" y="289614"/>
                  <a:pt x="467612" y="276451"/>
                  <a:pt x="490072" y="263835"/>
                </a:cubicBezTo>
                <a:cubicBezTo>
                  <a:pt x="494643" y="261287"/>
                  <a:pt x="500420" y="262896"/>
                  <a:pt x="502979" y="267478"/>
                </a:cubicBezTo>
                <a:cubicBezTo>
                  <a:pt x="505538" y="272048"/>
                  <a:pt x="503918" y="277836"/>
                  <a:pt x="499358" y="280395"/>
                </a:cubicBezTo>
                <a:cubicBezTo>
                  <a:pt x="477177" y="292843"/>
                  <a:pt x="455409" y="305828"/>
                  <a:pt x="434647" y="318946"/>
                </a:cubicBezTo>
                <a:cubicBezTo>
                  <a:pt x="433082" y="319952"/>
                  <a:pt x="431317" y="320432"/>
                  <a:pt x="429585" y="320432"/>
                </a:cubicBezTo>
                <a:close/>
                <a:moveTo>
                  <a:pt x="306620" y="409044"/>
                </a:moveTo>
                <a:cubicBezTo>
                  <a:pt x="303883" y="409044"/>
                  <a:pt x="301178" y="407871"/>
                  <a:pt x="299301" y="405580"/>
                </a:cubicBezTo>
                <a:cubicBezTo>
                  <a:pt x="295971" y="401546"/>
                  <a:pt x="296552" y="395590"/>
                  <a:pt x="300586" y="392260"/>
                </a:cubicBezTo>
                <a:cubicBezTo>
                  <a:pt x="319806" y="376415"/>
                  <a:pt x="340200" y="360738"/>
                  <a:pt x="361185" y="345664"/>
                </a:cubicBezTo>
                <a:cubicBezTo>
                  <a:pt x="365432" y="342602"/>
                  <a:pt x="371354" y="343574"/>
                  <a:pt x="374416" y="347809"/>
                </a:cubicBezTo>
                <a:cubicBezTo>
                  <a:pt x="377478" y="352055"/>
                  <a:pt x="376506" y="357978"/>
                  <a:pt x="372248" y="361040"/>
                </a:cubicBezTo>
                <a:cubicBezTo>
                  <a:pt x="351598" y="375879"/>
                  <a:pt x="331551" y="391322"/>
                  <a:pt x="312643" y="406898"/>
                </a:cubicBezTo>
                <a:cubicBezTo>
                  <a:pt x="310878" y="408340"/>
                  <a:pt x="308743" y="409044"/>
                  <a:pt x="306620" y="409044"/>
                </a:cubicBezTo>
                <a:close/>
                <a:moveTo>
                  <a:pt x="197199" y="513780"/>
                </a:moveTo>
                <a:cubicBezTo>
                  <a:pt x="194964" y="513780"/>
                  <a:pt x="192707" y="513009"/>
                  <a:pt x="190897" y="511388"/>
                </a:cubicBezTo>
                <a:cubicBezTo>
                  <a:pt x="186986" y="507924"/>
                  <a:pt x="186639" y="501902"/>
                  <a:pt x="190115" y="498002"/>
                </a:cubicBezTo>
                <a:cubicBezTo>
                  <a:pt x="206709" y="479330"/>
                  <a:pt x="224610" y="460825"/>
                  <a:pt x="243328" y="442958"/>
                </a:cubicBezTo>
                <a:cubicBezTo>
                  <a:pt x="247116" y="439360"/>
                  <a:pt x="253117" y="439494"/>
                  <a:pt x="256726" y="443259"/>
                </a:cubicBezTo>
                <a:cubicBezTo>
                  <a:pt x="260347" y="447070"/>
                  <a:pt x="260201" y="453048"/>
                  <a:pt x="256413" y="456691"/>
                </a:cubicBezTo>
                <a:cubicBezTo>
                  <a:pt x="238076" y="474178"/>
                  <a:pt x="220543" y="492314"/>
                  <a:pt x="204284" y="510617"/>
                </a:cubicBezTo>
                <a:cubicBezTo>
                  <a:pt x="202407" y="512707"/>
                  <a:pt x="199814" y="513780"/>
                  <a:pt x="197199" y="513780"/>
                </a:cubicBezTo>
                <a:close/>
                <a:moveTo>
                  <a:pt x="107434" y="635668"/>
                </a:moveTo>
                <a:cubicBezTo>
                  <a:pt x="105792" y="635668"/>
                  <a:pt x="104116" y="635232"/>
                  <a:pt x="102596" y="634327"/>
                </a:cubicBezTo>
                <a:cubicBezTo>
                  <a:pt x="98093" y="631634"/>
                  <a:pt x="96618" y="625812"/>
                  <a:pt x="99299" y="621343"/>
                </a:cubicBezTo>
                <a:cubicBezTo>
                  <a:pt x="112150" y="599743"/>
                  <a:pt x="126442" y="578244"/>
                  <a:pt x="141796" y="557482"/>
                </a:cubicBezTo>
                <a:cubicBezTo>
                  <a:pt x="144914" y="553281"/>
                  <a:pt x="150836" y="552375"/>
                  <a:pt x="155049" y="555504"/>
                </a:cubicBezTo>
                <a:cubicBezTo>
                  <a:pt x="159262" y="558600"/>
                  <a:pt x="160156" y="564544"/>
                  <a:pt x="157049" y="568757"/>
                </a:cubicBezTo>
                <a:cubicBezTo>
                  <a:pt x="142064" y="589005"/>
                  <a:pt x="128119" y="609967"/>
                  <a:pt x="115592" y="631031"/>
                </a:cubicBezTo>
                <a:cubicBezTo>
                  <a:pt x="113815" y="633992"/>
                  <a:pt x="110664" y="635668"/>
                  <a:pt x="107434" y="635668"/>
                </a:cubicBezTo>
                <a:close/>
                <a:moveTo>
                  <a:pt x="44533" y="773144"/>
                </a:moveTo>
                <a:cubicBezTo>
                  <a:pt x="43539" y="773144"/>
                  <a:pt x="42544" y="773010"/>
                  <a:pt x="41561" y="772675"/>
                </a:cubicBezTo>
                <a:cubicBezTo>
                  <a:pt x="36588" y="771021"/>
                  <a:pt x="33884" y="765669"/>
                  <a:pt x="35526" y="760696"/>
                </a:cubicBezTo>
                <a:cubicBezTo>
                  <a:pt x="43438" y="736605"/>
                  <a:pt x="52892" y="712580"/>
                  <a:pt x="63575" y="689271"/>
                </a:cubicBezTo>
                <a:cubicBezTo>
                  <a:pt x="65765" y="684488"/>
                  <a:pt x="71385" y="682410"/>
                  <a:pt x="76146" y="684589"/>
                </a:cubicBezTo>
                <a:cubicBezTo>
                  <a:pt x="80906" y="686779"/>
                  <a:pt x="82996" y="692399"/>
                  <a:pt x="80817" y="697137"/>
                </a:cubicBezTo>
                <a:cubicBezTo>
                  <a:pt x="70413" y="719821"/>
                  <a:pt x="61239" y="743197"/>
                  <a:pt x="53529" y="766619"/>
                </a:cubicBezTo>
                <a:cubicBezTo>
                  <a:pt x="52221" y="770619"/>
                  <a:pt x="48511" y="773144"/>
                  <a:pt x="44533" y="773144"/>
                </a:cubicBezTo>
                <a:close/>
                <a:moveTo>
                  <a:pt x="14038" y="921381"/>
                </a:moveTo>
                <a:cubicBezTo>
                  <a:pt x="13759" y="921381"/>
                  <a:pt x="13479" y="921348"/>
                  <a:pt x="13189" y="921314"/>
                </a:cubicBezTo>
                <a:cubicBezTo>
                  <a:pt x="7970" y="920878"/>
                  <a:pt x="4115" y="916264"/>
                  <a:pt x="4584" y="911045"/>
                </a:cubicBezTo>
                <a:cubicBezTo>
                  <a:pt x="6752" y="886518"/>
                  <a:pt x="10317" y="861867"/>
                  <a:pt x="15166" y="837742"/>
                </a:cubicBezTo>
                <a:lnTo>
                  <a:pt x="15736" y="834949"/>
                </a:lnTo>
                <a:cubicBezTo>
                  <a:pt x="16787" y="829831"/>
                  <a:pt x="21771" y="826501"/>
                  <a:pt x="26922" y="827574"/>
                </a:cubicBezTo>
                <a:cubicBezTo>
                  <a:pt x="32051" y="828624"/>
                  <a:pt x="35370" y="833630"/>
                  <a:pt x="34320" y="838748"/>
                </a:cubicBezTo>
                <a:lnTo>
                  <a:pt x="33761" y="841475"/>
                </a:lnTo>
                <a:cubicBezTo>
                  <a:pt x="29045" y="864929"/>
                  <a:pt x="25581" y="888876"/>
                  <a:pt x="23469" y="912732"/>
                </a:cubicBezTo>
                <a:cubicBezTo>
                  <a:pt x="23033" y="917649"/>
                  <a:pt x="18899" y="921381"/>
                  <a:pt x="14038" y="921381"/>
                </a:cubicBezTo>
                <a:close/>
                <a:moveTo>
                  <a:pt x="17547" y="1072647"/>
                </a:moveTo>
                <a:cubicBezTo>
                  <a:pt x="12853" y="1072647"/>
                  <a:pt x="8786" y="1069171"/>
                  <a:pt x="8149" y="1064400"/>
                </a:cubicBezTo>
                <a:cubicBezTo>
                  <a:pt x="4774" y="1038867"/>
                  <a:pt x="2763" y="1013088"/>
                  <a:pt x="2148" y="987890"/>
                </a:cubicBezTo>
                <a:cubicBezTo>
                  <a:pt x="2025" y="982649"/>
                  <a:pt x="6160" y="978303"/>
                  <a:pt x="11401" y="978169"/>
                </a:cubicBezTo>
                <a:cubicBezTo>
                  <a:pt x="16574" y="978269"/>
                  <a:pt x="20977" y="982169"/>
                  <a:pt x="21100" y="987421"/>
                </a:cubicBezTo>
                <a:cubicBezTo>
                  <a:pt x="21704" y="1011982"/>
                  <a:pt x="23670" y="1037046"/>
                  <a:pt x="26956" y="1061942"/>
                </a:cubicBezTo>
                <a:cubicBezTo>
                  <a:pt x="27637" y="1067127"/>
                  <a:pt x="23983" y="1071898"/>
                  <a:pt x="18798" y="1072580"/>
                </a:cubicBezTo>
                <a:cubicBezTo>
                  <a:pt x="18374" y="1072647"/>
                  <a:pt x="17949" y="1072647"/>
                  <a:pt x="17547" y="1072647"/>
                </a:cubicBezTo>
                <a:close/>
                <a:moveTo>
                  <a:pt x="51942" y="1220068"/>
                </a:moveTo>
                <a:cubicBezTo>
                  <a:pt x="47975" y="1220068"/>
                  <a:pt x="44276" y="1217543"/>
                  <a:pt x="42946" y="1213576"/>
                </a:cubicBezTo>
                <a:cubicBezTo>
                  <a:pt x="34789" y="1189048"/>
                  <a:pt x="27738" y="1164253"/>
                  <a:pt x="22005" y="1139859"/>
                </a:cubicBezTo>
                <a:cubicBezTo>
                  <a:pt x="20810" y="1134753"/>
                  <a:pt x="23972" y="1129669"/>
                  <a:pt x="29079" y="1128462"/>
                </a:cubicBezTo>
                <a:cubicBezTo>
                  <a:pt x="34163" y="1127244"/>
                  <a:pt x="39270" y="1130406"/>
                  <a:pt x="40477" y="1135524"/>
                </a:cubicBezTo>
                <a:cubicBezTo>
                  <a:pt x="46064" y="1159381"/>
                  <a:pt x="52959" y="1183595"/>
                  <a:pt x="60937" y="1207586"/>
                </a:cubicBezTo>
                <a:cubicBezTo>
                  <a:pt x="62591" y="1212570"/>
                  <a:pt x="59909" y="1217922"/>
                  <a:pt x="54937" y="1219565"/>
                </a:cubicBezTo>
                <a:cubicBezTo>
                  <a:pt x="53942" y="1219934"/>
                  <a:pt x="52936" y="1220068"/>
                  <a:pt x="51942" y="1220068"/>
                </a:cubicBezTo>
                <a:close/>
                <a:moveTo>
                  <a:pt x="111189" y="1359488"/>
                </a:moveTo>
                <a:cubicBezTo>
                  <a:pt x="107759" y="1359488"/>
                  <a:pt x="104440" y="1357611"/>
                  <a:pt x="102764" y="1354348"/>
                </a:cubicBezTo>
                <a:cubicBezTo>
                  <a:pt x="90907" y="1331363"/>
                  <a:pt x="79923" y="1308121"/>
                  <a:pt x="70134" y="1285169"/>
                </a:cubicBezTo>
                <a:cubicBezTo>
                  <a:pt x="68078" y="1280330"/>
                  <a:pt x="70313" y="1274777"/>
                  <a:pt x="75140" y="1272687"/>
                </a:cubicBezTo>
                <a:cubicBezTo>
                  <a:pt x="79945" y="1270642"/>
                  <a:pt x="85521" y="1272888"/>
                  <a:pt x="87577" y="1277704"/>
                </a:cubicBezTo>
                <a:cubicBezTo>
                  <a:pt x="97187" y="1300209"/>
                  <a:pt x="107960" y="1323128"/>
                  <a:pt x="119615" y="1345666"/>
                </a:cubicBezTo>
                <a:cubicBezTo>
                  <a:pt x="122006" y="1350303"/>
                  <a:pt x="120185" y="1356024"/>
                  <a:pt x="115525" y="1358449"/>
                </a:cubicBezTo>
                <a:cubicBezTo>
                  <a:pt x="114139" y="1359153"/>
                  <a:pt x="112653" y="1359488"/>
                  <a:pt x="111189" y="1359488"/>
                </a:cubicBezTo>
                <a:close/>
                <a:moveTo>
                  <a:pt x="189265" y="1489389"/>
                </a:moveTo>
                <a:cubicBezTo>
                  <a:pt x="186248" y="1489389"/>
                  <a:pt x="183276" y="1487981"/>
                  <a:pt x="181443" y="1485288"/>
                </a:cubicBezTo>
                <a:cubicBezTo>
                  <a:pt x="166849" y="1464023"/>
                  <a:pt x="152926" y="1442423"/>
                  <a:pt x="140075" y="1421092"/>
                </a:cubicBezTo>
                <a:cubicBezTo>
                  <a:pt x="137371" y="1416589"/>
                  <a:pt x="138824" y="1410767"/>
                  <a:pt x="143305" y="1408074"/>
                </a:cubicBezTo>
                <a:cubicBezTo>
                  <a:pt x="147786" y="1405381"/>
                  <a:pt x="153608" y="1406800"/>
                  <a:pt x="156312" y="1411303"/>
                </a:cubicBezTo>
                <a:cubicBezTo>
                  <a:pt x="168984" y="1432300"/>
                  <a:pt x="182695" y="1453598"/>
                  <a:pt x="197076" y="1474549"/>
                </a:cubicBezTo>
                <a:cubicBezTo>
                  <a:pt x="200038" y="1478863"/>
                  <a:pt x="198943" y="1484785"/>
                  <a:pt x="194618" y="1487746"/>
                </a:cubicBezTo>
                <a:cubicBezTo>
                  <a:pt x="192987" y="1488886"/>
                  <a:pt x="191120" y="1489389"/>
                  <a:pt x="189265" y="1489389"/>
                </a:cubicBezTo>
                <a:close/>
                <a:moveTo>
                  <a:pt x="281422" y="1609802"/>
                </a:moveTo>
                <a:cubicBezTo>
                  <a:pt x="278729" y="1609802"/>
                  <a:pt x="276058" y="1608662"/>
                  <a:pt x="274181" y="1606405"/>
                </a:cubicBezTo>
                <a:cubicBezTo>
                  <a:pt x="257564" y="1586794"/>
                  <a:pt x="241450" y="1566804"/>
                  <a:pt x="226298" y="1547025"/>
                </a:cubicBezTo>
                <a:cubicBezTo>
                  <a:pt x="223113" y="1542891"/>
                  <a:pt x="223895" y="1536935"/>
                  <a:pt x="228052" y="1533773"/>
                </a:cubicBezTo>
                <a:cubicBezTo>
                  <a:pt x="232209" y="1530577"/>
                  <a:pt x="238154" y="1531348"/>
                  <a:pt x="241350" y="1535516"/>
                </a:cubicBezTo>
                <a:cubicBezTo>
                  <a:pt x="256313" y="1555026"/>
                  <a:pt x="272236" y="1574748"/>
                  <a:pt x="288663" y="1594192"/>
                </a:cubicBezTo>
                <a:cubicBezTo>
                  <a:pt x="292038" y="1598192"/>
                  <a:pt x="291546" y="1604148"/>
                  <a:pt x="287545" y="1607545"/>
                </a:cubicBezTo>
                <a:cubicBezTo>
                  <a:pt x="285769" y="1609064"/>
                  <a:pt x="283590" y="1609802"/>
                  <a:pt x="281422" y="1609802"/>
                </a:cubicBezTo>
                <a:close/>
                <a:moveTo>
                  <a:pt x="384238" y="1721265"/>
                </a:moveTo>
                <a:cubicBezTo>
                  <a:pt x="381814" y="1721265"/>
                  <a:pt x="379389" y="1720326"/>
                  <a:pt x="377534" y="1718471"/>
                </a:cubicBezTo>
                <a:cubicBezTo>
                  <a:pt x="359431" y="1700369"/>
                  <a:pt x="341652" y="1681864"/>
                  <a:pt x="324712" y="1663527"/>
                </a:cubicBezTo>
                <a:cubicBezTo>
                  <a:pt x="321158" y="1659695"/>
                  <a:pt x="321382" y="1653705"/>
                  <a:pt x="325237" y="1650141"/>
                </a:cubicBezTo>
                <a:cubicBezTo>
                  <a:pt x="329081" y="1646576"/>
                  <a:pt x="335082" y="1646844"/>
                  <a:pt x="338635" y="1650677"/>
                </a:cubicBezTo>
                <a:cubicBezTo>
                  <a:pt x="355419" y="1668846"/>
                  <a:pt x="373019" y="1687150"/>
                  <a:pt x="390943" y="1705084"/>
                </a:cubicBezTo>
                <a:cubicBezTo>
                  <a:pt x="394653" y="1708783"/>
                  <a:pt x="394653" y="1714772"/>
                  <a:pt x="390943" y="1718471"/>
                </a:cubicBezTo>
                <a:cubicBezTo>
                  <a:pt x="389099" y="1720326"/>
                  <a:pt x="386663" y="1721265"/>
                  <a:pt x="384238" y="1721265"/>
                </a:cubicBezTo>
                <a:close/>
                <a:moveTo>
                  <a:pt x="495280" y="1824548"/>
                </a:moveTo>
                <a:cubicBezTo>
                  <a:pt x="493089" y="1824548"/>
                  <a:pt x="490866" y="1823777"/>
                  <a:pt x="489078" y="1822268"/>
                </a:cubicBezTo>
                <a:cubicBezTo>
                  <a:pt x="469724" y="1805440"/>
                  <a:pt x="450660" y="1788321"/>
                  <a:pt x="432401" y="1771359"/>
                </a:cubicBezTo>
                <a:cubicBezTo>
                  <a:pt x="428568" y="1767794"/>
                  <a:pt x="428355" y="1761805"/>
                  <a:pt x="431909" y="1757938"/>
                </a:cubicBezTo>
                <a:cubicBezTo>
                  <a:pt x="435474" y="1754139"/>
                  <a:pt x="441474" y="1753904"/>
                  <a:pt x="445318" y="1757469"/>
                </a:cubicBezTo>
                <a:cubicBezTo>
                  <a:pt x="463410" y="1774320"/>
                  <a:pt x="482317" y="1791282"/>
                  <a:pt x="501504" y="1807932"/>
                </a:cubicBezTo>
                <a:cubicBezTo>
                  <a:pt x="505460" y="1811362"/>
                  <a:pt x="505884" y="1817352"/>
                  <a:pt x="502443" y="1821318"/>
                </a:cubicBezTo>
                <a:cubicBezTo>
                  <a:pt x="500576" y="1823442"/>
                  <a:pt x="497939" y="1824548"/>
                  <a:pt x="495280" y="1824548"/>
                </a:cubicBezTo>
                <a:close/>
                <a:moveTo>
                  <a:pt x="612836" y="1920434"/>
                </a:moveTo>
                <a:cubicBezTo>
                  <a:pt x="610824" y="1920434"/>
                  <a:pt x="608790" y="1919797"/>
                  <a:pt x="607070" y="1918489"/>
                </a:cubicBezTo>
                <a:cubicBezTo>
                  <a:pt x="586799" y="1902912"/>
                  <a:pt x="566707" y="1887034"/>
                  <a:pt x="547353" y="1871256"/>
                </a:cubicBezTo>
                <a:cubicBezTo>
                  <a:pt x="543297" y="1867915"/>
                  <a:pt x="542682" y="1862004"/>
                  <a:pt x="545990" y="1857925"/>
                </a:cubicBezTo>
                <a:cubicBezTo>
                  <a:pt x="549297" y="1853858"/>
                  <a:pt x="555276" y="1853221"/>
                  <a:pt x="559332" y="1856551"/>
                </a:cubicBezTo>
                <a:cubicBezTo>
                  <a:pt x="578541" y="1872228"/>
                  <a:pt x="598499" y="1887973"/>
                  <a:pt x="618624" y="1903449"/>
                </a:cubicBezTo>
                <a:cubicBezTo>
                  <a:pt x="622770" y="1906611"/>
                  <a:pt x="623552" y="1912567"/>
                  <a:pt x="620367" y="1916735"/>
                </a:cubicBezTo>
                <a:cubicBezTo>
                  <a:pt x="618501" y="1919160"/>
                  <a:pt x="615685" y="1920434"/>
                  <a:pt x="612836" y="1920434"/>
                </a:cubicBezTo>
                <a:close/>
                <a:moveTo>
                  <a:pt x="735644" y="2009492"/>
                </a:moveTo>
                <a:cubicBezTo>
                  <a:pt x="733789" y="2009492"/>
                  <a:pt x="731922" y="2008956"/>
                  <a:pt x="730280" y="2007849"/>
                </a:cubicBezTo>
                <a:cubicBezTo>
                  <a:pt x="709272" y="1993412"/>
                  <a:pt x="688353" y="1978674"/>
                  <a:pt x="668094" y="1964013"/>
                </a:cubicBezTo>
                <a:cubicBezTo>
                  <a:pt x="663847" y="1960918"/>
                  <a:pt x="662909" y="1954995"/>
                  <a:pt x="665970" y="1950749"/>
                </a:cubicBezTo>
                <a:cubicBezTo>
                  <a:pt x="669043" y="1946481"/>
                  <a:pt x="674977" y="1945542"/>
                  <a:pt x="679223" y="1948637"/>
                </a:cubicBezTo>
                <a:cubicBezTo>
                  <a:pt x="699349" y="1963231"/>
                  <a:pt x="720133" y="1977869"/>
                  <a:pt x="741018" y="1992206"/>
                </a:cubicBezTo>
                <a:cubicBezTo>
                  <a:pt x="745332" y="1995167"/>
                  <a:pt x="746427" y="2001089"/>
                  <a:pt x="743466" y="2005391"/>
                </a:cubicBezTo>
                <a:cubicBezTo>
                  <a:pt x="741633" y="2008084"/>
                  <a:pt x="738661" y="2009492"/>
                  <a:pt x="735644" y="2009492"/>
                </a:cubicBezTo>
                <a:close/>
                <a:moveTo>
                  <a:pt x="862754" y="2092259"/>
                </a:moveTo>
                <a:cubicBezTo>
                  <a:pt x="861055" y="2092259"/>
                  <a:pt x="859334" y="2091824"/>
                  <a:pt x="857781" y="2090840"/>
                </a:cubicBezTo>
                <a:cubicBezTo>
                  <a:pt x="836169" y="2077487"/>
                  <a:pt x="814558" y="2063765"/>
                  <a:pt x="793539" y="2050099"/>
                </a:cubicBezTo>
                <a:cubicBezTo>
                  <a:pt x="789158" y="2047272"/>
                  <a:pt x="787907" y="2041394"/>
                  <a:pt x="790767" y="2036981"/>
                </a:cubicBezTo>
                <a:cubicBezTo>
                  <a:pt x="793628" y="2032612"/>
                  <a:pt x="799484" y="2031360"/>
                  <a:pt x="803886" y="2034221"/>
                </a:cubicBezTo>
                <a:cubicBezTo>
                  <a:pt x="824771" y="2047820"/>
                  <a:pt x="846260" y="2061441"/>
                  <a:pt x="867760" y="2074727"/>
                </a:cubicBezTo>
                <a:cubicBezTo>
                  <a:pt x="872207" y="2077487"/>
                  <a:pt x="873582" y="2083342"/>
                  <a:pt x="870833" y="2087790"/>
                </a:cubicBezTo>
                <a:cubicBezTo>
                  <a:pt x="869045" y="2090673"/>
                  <a:pt x="865927" y="2092259"/>
                  <a:pt x="862754" y="2092259"/>
                </a:cubicBezTo>
                <a:close/>
                <a:moveTo>
                  <a:pt x="993507" y="2169216"/>
                </a:moveTo>
                <a:cubicBezTo>
                  <a:pt x="991931" y="2169216"/>
                  <a:pt x="990344" y="2168848"/>
                  <a:pt x="988880" y="2168009"/>
                </a:cubicBezTo>
                <a:cubicBezTo>
                  <a:pt x="966677" y="2155573"/>
                  <a:pt x="944484" y="2142834"/>
                  <a:pt x="922917" y="2130140"/>
                </a:cubicBezTo>
                <a:cubicBezTo>
                  <a:pt x="918403" y="2127481"/>
                  <a:pt x="916894" y="2121670"/>
                  <a:pt x="919554" y="2117189"/>
                </a:cubicBezTo>
                <a:cubicBezTo>
                  <a:pt x="922213" y="2112652"/>
                  <a:pt x="928024" y="2111133"/>
                  <a:pt x="932539" y="2113792"/>
                </a:cubicBezTo>
                <a:cubicBezTo>
                  <a:pt x="953982" y="2126419"/>
                  <a:pt x="976063" y="2139091"/>
                  <a:pt x="998144" y="2151472"/>
                </a:cubicBezTo>
                <a:cubicBezTo>
                  <a:pt x="1002714" y="2154019"/>
                  <a:pt x="1004335" y="2159808"/>
                  <a:pt x="1001776" y="2164378"/>
                </a:cubicBezTo>
                <a:cubicBezTo>
                  <a:pt x="1000044" y="2167473"/>
                  <a:pt x="996826" y="2169216"/>
                  <a:pt x="993507" y="2169216"/>
                </a:cubicBezTo>
              </a:path>
            </a:pathLst>
          </a:custGeom>
          <a:solidFill>
            <a:srgbClr val="FEDD0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0991D564-F254-26C6-0FD1-41C51C02BB19}"/>
              </a:ext>
            </a:extLst>
          </p:cNvPr>
          <p:cNvCxnSpPr/>
          <p:nvPr/>
        </p:nvCxnSpPr>
        <p:spPr>
          <a:xfrm>
            <a:off x="502865" y="5422376"/>
            <a:ext cx="2160000" cy="0"/>
          </a:xfrm>
          <a:prstGeom prst="line">
            <a:avLst/>
          </a:prstGeom>
          <a:ln w="381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E884936A-9E88-47E7-6268-D5EBF8DFF8C9}"/>
              </a:ext>
            </a:extLst>
          </p:cNvPr>
          <p:cNvCxnSpPr/>
          <p:nvPr/>
        </p:nvCxnSpPr>
        <p:spPr>
          <a:xfrm>
            <a:off x="6547123" y="5402910"/>
            <a:ext cx="2160000" cy="0"/>
          </a:xfrm>
          <a:prstGeom prst="line">
            <a:avLst/>
          </a:prstGeom>
          <a:ln w="381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CDF6B6B5-2FE8-D05A-F2C6-7C90953766D7}"/>
              </a:ext>
            </a:extLst>
          </p:cNvPr>
          <p:cNvCxnSpPr/>
          <p:nvPr/>
        </p:nvCxnSpPr>
        <p:spPr>
          <a:xfrm>
            <a:off x="9638093" y="5401936"/>
            <a:ext cx="2160000" cy="0"/>
          </a:xfrm>
          <a:prstGeom prst="line">
            <a:avLst/>
          </a:prstGeom>
          <a:ln w="38100">
            <a:solidFill>
              <a:srgbClr val="FEDD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9D11FF-100C-3ADB-0BA8-45F0EF81FB62}"/>
              </a:ext>
            </a:extLst>
          </p:cNvPr>
          <p:cNvSpPr txBox="1"/>
          <p:nvPr/>
        </p:nvSpPr>
        <p:spPr>
          <a:xfrm>
            <a:off x="13219401" y="65775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B5814-1D1B-19E0-F9A5-7270EC8C33E5}"/>
              </a:ext>
            </a:extLst>
          </p:cNvPr>
          <p:cNvSpPr txBox="1"/>
          <p:nvPr/>
        </p:nvSpPr>
        <p:spPr>
          <a:xfrm>
            <a:off x="11702584" y="645224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9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Oval 114">
            <a:extLst>
              <a:ext uri="{FF2B5EF4-FFF2-40B4-BE49-F238E27FC236}">
                <a16:creationId xmlns:a16="http://schemas.microsoft.com/office/drawing/2014/main" id="{3E685009-8A0A-48CA-8CB7-D0D9F781C797}"/>
              </a:ext>
            </a:extLst>
          </p:cNvPr>
          <p:cNvSpPr/>
          <p:nvPr/>
        </p:nvSpPr>
        <p:spPr>
          <a:xfrm>
            <a:off x="6160700" y="467558"/>
            <a:ext cx="1347492" cy="134749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17" name="Oval 112">
            <a:extLst>
              <a:ext uri="{FF2B5EF4-FFF2-40B4-BE49-F238E27FC236}">
                <a16:creationId xmlns:a16="http://schemas.microsoft.com/office/drawing/2014/main" id="{0E375FB9-598B-48F9-9407-6113C53CC5D1}"/>
              </a:ext>
            </a:extLst>
          </p:cNvPr>
          <p:cNvSpPr/>
          <p:nvPr/>
        </p:nvSpPr>
        <p:spPr>
          <a:xfrm>
            <a:off x="2117204" y="104692"/>
            <a:ext cx="5021580" cy="502158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19" name="Freeform: Shape 109">
            <a:extLst>
              <a:ext uri="{FF2B5EF4-FFF2-40B4-BE49-F238E27FC236}">
                <a16:creationId xmlns:a16="http://schemas.microsoft.com/office/drawing/2014/main" id="{B57F2E0F-D6DB-4F1A-B4E9-049FC00CADB5}"/>
              </a:ext>
            </a:extLst>
          </p:cNvPr>
          <p:cNvSpPr/>
          <p:nvPr/>
        </p:nvSpPr>
        <p:spPr>
          <a:xfrm>
            <a:off x="6109153" y="2004624"/>
            <a:ext cx="1250542" cy="1137148"/>
          </a:xfrm>
          <a:custGeom>
            <a:avLst/>
            <a:gdLst>
              <a:gd name="connsiteX0" fmla="*/ 1209675 w 1209675"/>
              <a:gd name="connsiteY0" fmla="*/ 590550 h 590550"/>
              <a:gd name="connsiteX1" fmla="*/ 485775 w 1209675"/>
              <a:gd name="connsiteY1" fmla="*/ 447675 h 590550"/>
              <a:gd name="connsiteX2" fmla="*/ 0 w 1209675"/>
              <a:gd name="connsiteY2" fmla="*/ 0 h 59055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16255 w 1232535"/>
              <a:gd name="connsiteY1" fmla="*/ 440055 h 567690"/>
              <a:gd name="connsiteX2" fmla="*/ 0 w 1232535"/>
              <a:gd name="connsiteY2" fmla="*/ 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2535" h="567690">
                <a:moveTo>
                  <a:pt x="1232535" y="567690"/>
                </a:moveTo>
                <a:cubicBezTo>
                  <a:pt x="971391" y="545465"/>
                  <a:pt x="717867" y="538480"/>
                  <a:pt x="516255" y="440055"/>
                </a:cubicBezTo>
                <a:cubicBezTo>
                  <a:pt x="314643" y="341630"/>
                  <a:pt x="142081" y="174625"/>
                  <a:pt x="0" y="0"/>
                </a:cubicBezTo>
              </a:path>
            </a:pathLst>
          </a:custGeom>
          <a:solidFill>
            <a:schemeClr val="bg1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20" name="Freeform: Shape 111">
            <a:extLst>
              <a:ext uri="{FF2B5EF4-FFF2-40B4-BE49-F238E27FC236}">
                <a16:creationId xmlns:a16="http://schemas.microsoft.com/office/drawing/2014/main" id="{F6095D33-A2A2-4359-9C37-9246F1990985}"/>
              </a:ext>
            </a:extLst>
          </p:cNvPr>
          <p:cNvSpPr/>
          <p:nvPr/>
        </p:nvSpPr>
        <p:spPr>
          <a:xfrm>
            <a:off x="3502152" y="1377302"/>
            <a:ext cx="495300" cy="883920"/>
          </a:xfrm>
          <a:custGeom>
            <a:avLst/>
            <a:gdLst>
              <a:gd name="connsiteX0" fmla="*/ 457200 w 457200"/>
              <a:gd name="connsiteY0" fmla="*/ 0 h 876300"/>
              <a:gd name="connsiteX1" fmla="*/ 295275 w 457200"/>
              <a:gd name="connsiteY1" fmla="*/ 619125 h 876300"/>
              <a:gd name="connsiteX2" fmla="*/ 0 w 457200"/>
              <a:gd name="connsiteY2" fmla="*/ 876300 h 876300"/>
              <a:gd name="connsiteX0" fmla="*/ 495300 w 495300"/>
              <a:gd name="connsiteY0" fmla="*/ 0 h 883920"/>
              <a:gd name="connsiteX1" fmla="*/ 333375 w 495300"/>
              <a:gd name="connsiteY1" fmla="*/ 619125 h 883920"/>
              <a:gd name="connsiteX2" fmla="*/ 0 w 495300"/>
              <a:gd name="connsiteY2" fmla="*/ 883920 h 883920"/>
              <a:gd name="connsiteX0" fmla="*/ 495300 w 495300"/>
              <a:gd name="connsiteY0" fmla="*/ 0 h 883920"/>
              <a:gd name="connsiteX1" fmla="*/ 196215 w 495300"/>
              <a:gd name="connsiteY1" fmla="*/ 360045 h 883920"/>
              <a:gd name="connsiteX2" fmla="*/ 0 w 495300"/>
              <a:gd name="connsiteY2" fmla="*/ 883920 h 883920"/>
              <a:gd name="connsiteX0" fmla="*/ 495300 w 495300"/>
              <a:gd name="connsiteY0" fmla="*/ 0 h 883920"/>
              <a:gd name="connsiteX1" fmla="*/ 196215 w 495300"/>
              <a:gd name="connsiteY1" fmla="*/ 360045 h 883920"/>
              <a:gd name="connsiteX2" fmla="*/ 0 w 495300"/>
              <a:gd name="connsiteY2" fmla="*/ 883920 h 883920"/>
              <a:gd name="connsiteX0" fmla="*/ 495300 w 495300"/>
              <a:gd name="connsiteY0" fmla="*/ 0 h 883920"/>
              <a:gd name="connsiteX1" fmla="*/ 196215 w 495300"/>
              <a:gd name="connsiteY1" fmla="*/ 360045 h 883920"/>
              <a:gd name="connsiteX2" fmla="*/ 0 w 495300"/>
              <a:gd name="connsiteY2" fmla="*/ 883920 h 883920"/>
              <a:gd name="connsiteX0" fmla="*/ 495300 w 495300"/>
              <a:gd name="connsiteY0" fmla="*/ 0 h 883920"/>
              <a:gd name="connsiteX1" fmla="*/ 196215 w 495300"/>
              <a:gd name="connsiteY1" fmla="*/ 360045 h 883920"/>
              <a:gd name="connsiteX2" fmla="*/ 0 w 495300"/>
              <a:gd name="connsiteY2" fmla="*/ 883920 h 883920"/>
              <a:gd name="connsiteX0" fmla="*/ 495300 w 495300"/>
              <a:gd name="connsiteY0" fmla="*/ 0 h 883920"/>
              <a:gd name="connsiteX1" fmla="*/ 196215 w 495300"/>
              <a:gd name="connsiteY1" fmla="*/ 360045 h 883920"/>
              <a:gd name="connsiteX2" fmla="*/ 0 w 495300"/>
              <a:gd name="connsiteY2" fmla="*/ 883920 h 883920"/>
              <a:gd name="connsiteX0" fmla="*/ 495300 w 495300"/>
              <a:gd name="connsiteY0" fmla="*/ 0 h 883920"/>
              <a:gd name="connsiteX1" fmla="*/ 356235 w 495300"/>
              <a:gd name="connsiteY1" fmla="*/ 512445 h 883920"/>
              <a:gd name="connsiteX2" fmla="*/ 0 w 495300"/>
              <a:gd name="connsiteY2" fmla="*/ 883920 h 883920"/>
              <a:gd name="connsiteX0" fmla="*/ 495300 w 495300"/>
              <a:gd name="connsiteY0" fmla="*/ 0 h 883920"/>
              <a:gd name="connsiteX1" fmla="*/ 356235 w 495300"/>
              <a:gd name="connsiteY1" fmla="*/ 512445 h 883920"/>
              <a:gd name="connsiteX2" fmla="*/ 0 w 495300"/>
              <a:gd name="connsiteY2" fmla="*/ 883920 h 883920"/>
              <a:gd name="connsiteX0" fmla="*/ 495300 w 495300"/>
              <a:gd name="connsiteY0" fmla="*/ 0 h 883920"/>
              <a:gd name="connsiteX1" fmla="*/ 401955 w 495300"/>
              <a:gd name="connsiteY1" fmla="*/ 581025 h 883920"/>
              <a:gd name="connsiteX2" fmla="*/ 0 w 495300"/>
              <a:gd name="connsiteY2" fmla="*/ 883920 h 883920"/>
              <a:gd name="connsiteX0" fmla="*/ 495300 w 495300"/>
              <a:gd name="connsiteY0" fmla="*/ 0 h 883920"/>
              <a:gd name="connsiteX1" fmla="*/ 401955 w 495300"/>
              <a:gd name="connsiteY1" fmla="*/ 581025 h 883920"/>
              <a:gd name="connsiteX2" fmla="*/ 0 w 495300"/>
              <a:gd name="connsiteY2" fmla="*/ 883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883920">
                <a:moveTo>
                  <a:pt x="495300" y="0"/>
                </a:moveTo>
                <a:cubicBezTo>
                  <a:pt x="292417" y="145097"/>
                  <a:pt x="356235" y="313055"/>
                  <a:pt x="401955" y="581025"/>
                </a:cubicBezTo>
                <a:cubicBezTo>
                  <a:pt x="447675" y="848995"/>
                  <a:pt x="109537" y="828357"/>
                  <a:pt x="0" y="883920"/>
                </a:cubicBezTo>
              </a:path>
            </a:pathLst>
          </a:custGeom>
          <a:solidFill>
            <a:schemeClr val="bg1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grpSp>
        <p:nvGrpSpPr>
          <p:cNvPr id="121" name="Graphic 1">
            <a:extLst>
              <a:ext uri="{FF2B5EF4-FFF2-40B4-BE49-F238E27FC236}">
                <a16:creationId xmlns:a16="http://schemas.microsoft.com/office/drawing/2014/main" id="{4AC6DF59-ED2B-4A52-AA3F-63E9FB9EF6E7}"/>
              </a:ext>
            </a:extLst>
          </p:cNvPr>
          <p:cNvGrpSpPr/>
          <p:nvPr/>
        </p:nvGrpSpPr>
        <p:grpSpPr>
          <a:xfrm flipH="1">
            <a:off x="350082" y="997609"/>
            <a:ext cx="3061881" cy="4165908"/>
            <a:chOff x="4839954" y="1548578"/>
            <a:chExt cx="2778123" cy="3779834"/>
          </a:xfrm>
        </p:grpSpPr>
        <p:grpSp>
          <p:nvGrpSpPr>
            <p:cNvPr id="122" name="Graphic 1">
              <a:extLst>
                <a:ext uri="{FF2B5EF4-FFF2-40B4-BE49-F238E27FC236}">
                  <a16:creationId xmlns:a16="http://schemas.microsoft.com/office/drawing/2014/main" id="{813C81EF-78A0-43D1-B040-8DC8DDE55082}"/>
                </a:ext>
              </a:extLst>
            </p:cNvPr>
            <p:cNvGrpSpPr/>
            <p:nvPr/>
          </p:nvGrpSpPr>
          <p:grpSpPr>
            <a:xfrm>
              <a:off x="4839954" y="1548578"/>
              <a:ext cx="2691365" cy="3779834"/>
              <a:chOff x="4839954" y="1548578"/>
              <a:chExt cx="2691365" cy="3779834"/>
            </a:xfrm>
          </p:grpSpPr>
          <p:grpSp>
            <p:nvGrpSpPr>
              <p:cNvPr id="135" name="Graphic 1">
                <a:extLst>
                  <a:ext uri="{FF2B5EF4-FFF2-40B4-BE49-F238E27FC236}">
                    <a16:creationId xmlns:a16="http://schemas.microsoft.com/office/drawing/2014/main" id="{2D935A68-7610-49F4-8FA5-CD870D1B450B}"/>
                  </a:ext>
                </a:extLst>
              </p:cNvPr>
              <p:cNvGrpSpPr/>
              <p:nvPr/>
            </p:nvGrpSpPr>
            <p:grpSpPr>
              <a:xfrm>
                <a:off x="4839954" y="3346513"/>
                <a:ext cx="2657067" cy="1981899"/>
                <a:chOff x="4839954" y="3346513"/>
                <a:chExt cx="2657067" cy="1981899"/>
              </a:xfrm>
            </p:grpSpPr>
            <p:grpSp>
              <p:nvGrpSpPr>
                <p:cNvPr id="206" name="Graphic 1">
                  <a:extLst>
                    <a:ext uri="{FF2B5EF4-FFF2-40B4-BE49-F238E27FC236}">
                      <a16:creationId xmlns:a16="http://schemas.microsoft.com/office/drawing/2014/main" id="{6A326C48-D45E-49CD-8797-F40E54A0E7FA}"/>
                    </a:ext>
                  </a:extLst>
                </p:cNvPr>
                <p:cNvGrpSpPr/>
                <p:nvPr/>
              </p:nvGrpSpPr>
              <p:grpSpPr>
                <a:xfrm>
                  <a:off x="4839954" y="3645598"/>
                  <a:ext cx="1390443" cy="1657970"/>
                  <a:chOff x="4839954" y="3645598"/>
                  <a:chExt cx="1390443" cy="1657970"/>
                </a:xfrm>
              </p:grpSpPr>
              <p:grpSp>
                <p:nvGrpSpPr>
                  <p:cNvPr id="219" name="Graphic 1">
                    <a:extLst>
                      <a:ext uri="{FF2B5EF4-FFF2-40B4-BE49-F238E27FC236}">
                        <a16:creationId xmlns:a16="http://schemas.microsoft.com/office/drawing/2014/main" id="{E41FEB74-49C5-4271-AE47-D5345CF15D8F}"/>
                      </a:ext>
                    </a:extLst>
                  </p:cNvPr>
                  <p:cNvGrpSpPr/>
                  <p:nvPr/>
                </p:nvGrpSpPr>
                <p:grpSpPr>
                  <a:xfrm>
                    <a:off x="4839954" y="4487036"/>
                    <a:ext cx="955817" cy="816531"/>
                    <a:chOff x="4839954" y="4487036"/>
                    <a:chExt cx="955817" cy="816531"/>
                  </a:xfrm>
                </p:grpSpPr>
                <p:sp>
                  <p:nvSpPr>
                    <p:cNvPr id="221" name="Freeform: Shape 9">
                      <a:extLst>
                        <a:ext uri="{FF2B5EF4-FFF2-40B4-BE49-F238E27FC236}">
                          <a16:creationId xmlns:a16="http://schemas.microsoft.com/office/drawing/2014/main" id="{A2AD1563-3A5B-495E-B476-A7025BF2D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2192" y="4487036"/>
                      <a:ext cx="443579" cy="630269"/>
                    </a:xfrm>
                    <a:custGeom>
                      <a:avLst/>
                      <a:gdLst>
                        <a:gd name="connsiteX0" fmla="*/ 6667 w 443579"/>
                        <a:gd name="connsiteY0" fmla="*/ 463677 h 630269"/>
                        <a:gd name="connsiteX1" fmla="*/ 225457 w 443579"/>
                        <a:gd name="connsiteY1" fmla="*/ 0 h 630269"/>
                        <a:gd name="connsiteX2" fmla="*/ 443579 w 443579"/>
                        <a:gd name="connsiteY2" fmla="*/ 135636 h 630269"/>
                        <a:gd name="connsiteX3" fmla="*/ 203740 w 443579"/>
                        <a:gd name="connsiteY3" fmla="*/ 630269 h 630269"/>
                        <a:gd name="connsiteX4" fmla="*/ 0 w 443579"/>
                        <a:gd name="connsiteY4" fmla="*/ 489966 h 630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3579" h="630269">
                          <a:moveTo>
                            <a:pt x="6667" y="463677"/>
                          </a:moveTo>
                          <a:lnTo>
                            <a:pt x="225457" y="0"/>
                          </a:lnTo>
                          <a:lnTo>
                            <a:pt x="443579" y="135636"/>
                          </a:lnTo>
                          <a:lnTo>
                            <a:pt x="203740" y="630269"/>
                          </a:lnTo>
                          <a:lnTo>
                            <a:pt x="0" y="489966"/>
                          </a:lnTo>
                          <a:close/>
                        </a:path>
                      </a:pathLst>
                    </a:custGeom>
                    <a:solidFill>
                      <a:srgbClr val="E2B99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grpSp>
                  <p:nvGrpSpPr>
                    <p:cNvPr id="222" name="Graphic 1">
                      <a:extLst>
                        <a:ext uri="{FF2B5EF4-FFF2-40B4-BE49-F238E27FC236}">
                          <a16:creationId xmlns:a16="http://schemas.microsoft.com/office/drawing/2014/main" id="{DFB0625D-7162-4FA7-A4B5-5C5B5BDE6C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9954" y="4770039"/>
                      <a:ext cx="779414" cy="533529"/>
                      <a:chOff x="4839954" y="4770039"/>
                      <a:chExt cx="779414" cy="533529"/>
                    </a:xfrm>
                  </p:grpSpPr>
                  <p:sp>
                    <p:nvSpPr>
                      <p:cNvPr id="223" name="Freeform: Shape 11">
                        <a:extLst>
                          <a:ext uri="{FF2B5EF4-FFF2-40B4-BE49-F238E27FC236}">
                            <a16:creationId xmlns:a16="http://schemas.microsoft.com/office/drawing/2014/main" id="{2AAFACFF-8FCD-4BE0-B906-4C8F592B79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82514" y="4780025"/>
                        <a:ext cx="736854" cy="461676"/>
                      </a:xfrm>
                      <a:custGeom>
                        <a:avLst/>
                        <a:gdLst>
                          <a:gd name="connsiteX0" fmla="*/ 736854 w 736854"/>
                          <a:gd name="connsiteY0" fmla="*/ 252031 h 461676"/>
                          <a:gd name="connsiteX1" fmla="*/ 509969 w 736854"/>
                          <a:gd name="connsiteY1" fmla="*/ 32385 h 461676"/>
                          <a:gd name="connsiteX2" fmla="*/ 0 w 736854"/>
                          <a:gd name="connsiteY2" fmla="*/ 0 h 461676"/>
                          <a:gd name="connsiteX3" fmla="*/ 670751 w 736854"/>
                          <a:gd name="connsiteY3" fmla="*/ 461677 h 461676"/>
                          <a:gd name="connsiteX4" fmla="*/ 736854 w 736854"/>
                          <a:gd name="connsiteY4" fmla="*/ 252031 h 4616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36854" h="461676">
                            <a:moveTo>
                              <a:pt x="736854" y="252031"/>
                            </a:moveTo>
                            <a:cubicBezTo>
                              <a:pt x="736854" y="252031"/>
                              <a:pt x="512921" y="202216"/>
                              <a:pt x="509969" y="32385"/>
                            </a:cubicBezTo>
                            <a:lnTo>
                              <a:pt x="0" y="0"/>
                            </a:lnTo>
                            <a:lnTo>
                              <a:pt x="670751" y="461677"/>
                            </a:lnTo>
                            <a:lnTo>
                              <a:pt x="736854" y="252031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224" name="Freeform: Shape 12">
                        <a:extLst>
                          <a:ext uri="{FF2B5EF4-FFF2-40B4-BE49-F238E27FC236}">
                            <a16:creationId xmlns:a16="http://schemas.microsoft.com/office/drawing/2014/main" id="{9A239E8C-89D2-470B-978F-EF87E1E0B4B0}"/>
                          </a:ext>
                        </a:extLst>
                      </p:cNvPr>
                      <p:cNvSpPr/>
                      <p:nvPr/>
                    </p:nvSpPr>
                    <p:spPr>
                      <a:xfrm rot="-3327488">
                        <a:off x="5159092" y="4634703"/>
                        <a:ext cx="74960" cy="814280"/>
                      </a:xfrm>
                      <a:custGeom>
                        <a:avLst/>
                        <a:gdLst>
                          <a:gd name="connsiteX0" fmla="*/ 0 w 74960"/>
                          <a:gd name="connsiteY0" fmla="*/ 0 h 814280"/>
                          <a:gd name="connsiteX1" fmla="*/ 74961 w 74960"/>
                          <a:gd name="connsiteY1" fmla="*/ 0 h 814280"/>
                          <a:gd name="connsiteX2" fmla="*/ 74961 w 74960"/>
                          <a:gd name="connsiteY2" fmla="*/ 814280 h 814280"/>
                          <a:gd name="connsiteX3" fmla="*/ 0 w 74960"/>
                          <a:gd name="connsiteY3" fmla="*/ 814280 h 8142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4960" h="814280">
                            <a:moveTo>
                              <a:pt x="0" y="0"/>
                            </a:moveTo>
                            <a:lnTo>
                              <a:pt x="74961" y="0"/>
                            </a:lnTo>
                            <a:lnTo>
                              <a:pt x="74961" y="814280"/>
                            </a:lnTo>
                            <a:lnTo>
                              <a:pt x="0" y="814280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225" name="Freeform: Shape 13">
                        <a:extLst>
                          <a:ext uri="{FF2B5EF4-FFF2-40B4-BE49-F238E27FC236}">
                            <a16:creationId xmlns:a16="http://schemas.microsoft.com/office/drawing/2014/main" id="{9F921D2B-D716-4A8C-8FB0-39F1AD196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09359" y="4792708"/>
                        <a:ext cx="47033" cy="124858"/>
                      </a:xfrm>
                      <a:custGeom>
                        <a:avLst/>
                        <a:gdLst>
                          <a:gd name="connsiteX0" fmla="*/ 21020 w 47033"/>
                          <a:gd name="connsiteY0" fmla="*/ 117905 h 124858"/>
                          <a:gd name="connsiteX1" fmla="*/ 18735 w 47033"/>
                          <a:gd name="connsiteY1" fmla="*/ 110761 h 124858"/>
                          <a:gd name="connsiteX2" fmla="*/ 1113 w 47033"/>
                          <a:gd name="connsiteY2" fmla="*/ 18655 h 124858"/>
                          <a:gd name="connsiteX3" fmla="*/ 8733 w 47033"/>
                          <a:gd name="connsiteY3" fmla="*/ 843 h 124858"/>
                          <a:gd name="connsiteX4" fmla="*/ 27212 w 47033"/>
                          <a:gd name="connsiteY4" fmla="*/ 9130 h 124858"/>
                          <a:gd name="connsiteX5" fmla="*/ 47024 w 47033"/>
                          <a:gd name="connsiteY5" fmla="*/ 110952 h 124858"/>
                          <a:gd name="connsiteX6" fmla="*/ 33498 w 47033"/>
                          <a:gd name="connsiteY6" fmla="*/ 124858 h 124858"/>
                          <a:gd name="connsiteX7" fmla="*/ 21020 w 47033"/>
                          <a:gd name="connsiteY7" fmla="*/ 117905 h 1248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7033" h="124858">
                            <a:moveTo>
                              <a:pt x="21020" y="117905"/>
                            </a:moveTo>
                            <a:cubicBezTo>
                              <a:pt x="19687" y="115809"/>
                              <a:pt x="18830" y="113428"/>
                              <a:pt x="18735" y="110761"/>
                            </a:cubicBezTo>
                            <a:cubicBezTo>
                              <a:pt x="16449" y="55897"/>
                              <a:pt x="1304" y="19036"/>
                              <a:pt x="1113" y="18655"/>
                            </a:cubicBezTo>
                            <a:cubicBezTo>
                              <a:pt x="-1935" y="11415"/>
                              <a:pt x="1494" y="3415"/>
                              <a:pt x="8733" y="843"/>
                            </a:cubicBezTo>
                            <a:cubicBezTo>
                              <a:pt x="15972" y="-1824"/>
                              <a:pt x="24259" y="2081"/>
                              <a:pt x="27212" y="9130"/>
                            </a:cubicBezTo>
                            <a:cubicBezTo>
                              <a:pt x="27974" y="10844"/>
                              <a:pt x="44452" y="50658"/>
                              <a:pt x="47024" y="110952"/>
                            </a:cubicBezTo>
                            <a:cubicBezTo>
                              <a:pt x="47310" y="118667"/>
                              <a:pt x="41309" y="124858"/>
                              <a:pt x="33498" y="124858"/>
                            </a:cubicBezTo>
                            <a:cubicBezTo>
                              <a:pt x="28355" y="124763"/>
                              <a:pt x="23687" y="122001"/>
                              <a:pt x="21020" y="117905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226" name="Freeform: Shape 14">
                        <a:extLst>
                          <a:ext uri="{FF2B5EF4-FFF2-40B4-BE49-F238E27FC236}">
                            <a16:creationId xmlns:a16="http://schemas.microsoft.com/office/drawing/2014/main" id="{7D8D622F-9D30-4DB1-8FA6-0B80A0CC83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1826" y="4781373"/>
                        <a:ext cx="47033" cy="124858"/>
                      </a:xfrm>
                      <a:custGeom>
                        <a:avLst/>
                        <a:gdLst>
                          <a:gd name="connsiteX0" fmla="*/ 21021 w 47033"/>
                          <a:gd name="connsiteY0" fmla="*/ 117905 h 124858"/>
                          <a:gd name="connsiteX1" fmla="*/ 18735 w 47033"/>
                          <a:gd name="connsiteY1" fmla="*/ 110761 h 124858"/>
                          <a:gd name="connsiteX2" fmla="*/ 1113 w 47033"/>
                          <a:gd name="connsiteY2" fmla="*/ 18655 h 124858"/>
                          <a:gd name="connsiteX3" fmla="*/ 8733 w 47033"/>
                          <a:gd name="connsiteY3" fmla="*/ 843 h 124858"/>
                          <a:gd name="connsiteX4" fmla="*/ 27212 w 47033"/>
                          <a:gd name="connsiteY4" fmla="*/ 9130 h 124858"/>
                          <a:gd name="connsiteX5" fmla="*/ 47024 w 47033"/>
                          <a:gd name="connsiteY5" fmla="*/ 110952 h 124858"/>
                          <a:gd name="connsiteX6" fmla="*/ 33498 w 47033"/>
                          <a:gd name="connsiteY6" fmla="*/ 124858 h 124858"/>
                          <a:gd name="connsiteX7" fmla="*/ 21021 w 47033"/>
                          <a:gd name="connsiteY7" fmla="*/ 117905 h 1248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7033" h="124858">
                            <a:moveTo>
                              <a:pt x="21021" y="117905"/>
                            </a:moveTo>
                            <a:cubicBezTo>
                              <a:pt x="19687" y="115810"/>
                              <a:pt x="18830" y="113428"/>
                              <a:pt x="18735" y="110761"/>
                            </a:cubicBezTo>
                            <a:cubicBezTo>
                              <a:pt x="16449" y="55897"/>
                              <a:pt x="1304" y="19036"/>
                              <a:pt x="1113" y="18655"/>
                            </a:cubicBezTo>
                            <a:cubicBezTo>
                              <a:pt x="-1935" y="11415"/>
                              <a:pt x="1494" y="3415"/>
                              <a:pt x="8733" y="843"/>
                            </a:cubicBezTo>
                            <a:cubicBezTo>
                              <a:pt x="15972" y="-1824"/>
                              <a:pt x="24259" y="2081"/>
                              <a:pt x="27212" y="9130"/>
                            </a:cubicBezTo>
                            <a:cubicBezTo>
                              <a:pt x="27974" y="10844"/>
                              <a:pt x="44452" y="50658"/>
                              <a:pt x="47024" y="110952"/>
                            </a:cubicBezTo>
                            <a:cubicBezTo>
                              <a:pt x="47310" y="118667"/>
                              <a:pt x="41309" y="124858"/>
                              <a:pt x="33498" y="124858"/>
                            </a:cubicBezTo>
                            <a:cubicBezTo>
                              <a:pt x="28355" y="124763"/>
                              <a:pt x="23688" y="122001"/>
                              <a:pt x="21021" y="117905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227" name="Freeform: Shape 15">
                        <a:extLst>
                          <a:ext uri="{FF2B5EF4-FFF2-40B4-BE49-F238E27FC236}">
                            <a16:creationId xmlns:a16="http://schemas.microsoft.com/office/drawing/2014/main" id="{2358FF16-A18D-468F-8E67-3A8A98CFBA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54388" y="4770039"/>
                        <a:ext cx="47033" cy="124858"/>
                      </a:xfrm>
                      <a:custGeom>
                        <a:avLst/>
                        <a:gdLst>
                          <a:gd name="connsiteX0" fmla="*/ 21021 w 47033"/>
                          <a:gd name="connsiteY0" fmla="*/ 117905 h 124858"/>
                          <a:gd name="connsiteX1" fmla="*/ 18735 w 47033"/>
                          <a:gd name="connsiteY1" fmla="*/ 110761 h 124858"/>
                          <a:gd name="connsiteX2" fmla="*/ 1113 w 47033"/>
                          <a:gd name="connsiteY2" fmla="*/ 18655 h 124858"/>
                          <a:gd name="connsiteX3" fmla="*/ 8733 w 47033"/>
                          <a:gd name="connsiteY3" fmla="*/ 843 h 124858"/>
                          <a:gd name="connsiteX4" fmla="*/ 27212 w 47033"/>
                          <a:gd name="connsiteY4" fmla="*/ 9130 h 124858"/>
                          <a:gd name="connsiteX5" fmla="*/ 47024 w 47033"/>
                          <a:gd name="connsiteY5" fmla="*/ 110952 h 124858"/>
                          <a:gd name="connsiteX6" fmla="*/ 33498 w 47033"/>
                          <a:gd name="connsiteY6" fmla="*/ 124858 h 124858"/>
                          <a:gd name="connsiteX7" fmla="*/ 21021 w 47033"/>
                          <a:gd name="connsiteY7" fmla="*/ 117905 h 1248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7033" h="124858">
                            <a:moveTo>
                              <a:pt x="21021" y="117905"/>
                            </a:moveTo>
                            <a:cubicBezTo>
                              <a:pt x="19687" y="115810"/>
                              <a:pt x="18830" y="113428"/>
                              <a:pt x="18735" y="110761"/>
                            </a:cubicBezTo>
                            <a:cubicBezTo>
                              <a:pt x="16353" y="55897"/>
                              <a:pt x="1304" y="19036"/>
                              <a:pt x="1113" y="18655"/>
                            </a:cubicBezTo>
                            <a:cubicBezTo>
                              <a:pt x="-1935" y="11415"/>
                              <a:pt x="1494" y="3415"/>
                              <a:pt x="8733" y="843"/>
                            </a:cubicBezTo>
                            <a:cubicBezTo>
                              <a:pt x="15972" y="-1824"/>
                              <a:pt x="24259" y="2081"/>
                              <a:pt x="27212" y="9130"/>
                            </a:cubicBezTo>
                            <a:cubicBezTo>
                              <a:pt x="27974" y="10844"/>
                              <a:pt x="44452" y="50658"/>
                              <a:pt x="47024" y="110952"/>
                            </a:cubicBezTo>
                            <a:cubicBezTo>
                              <a:pt x="47310" y="118667"/>
                              <a:pt x="41309" y="124858"/>
                              <a:pt x="33498" y="124858"/>
                            </a:cubicBezTo>
                            <a:cubicBezTo>
                              <a:pt x="28260" y="124763"/>
                              <a:pt x="23592" y="122001"/>
                              <a:pt x="21021" y="117905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</p:grpSp>
              </p:grpSp>
              <p:sp>
                <p:nvSpPr>
                  <p:cNvPr id="220" name="Freeform: Shape 16">
                    <a:extLst>
                      <a:ext uri="{FF2B5EF4-FFF2-40B4-BE49-F238E27FC236}">
                        <a16:creationId xmlns:a16="http://schemas.microsoft.com/office/drawing/2014/main" id="{D76C74FC-8BF7-43B7-BF58-3559CBD9DAD2}"/>
                      </a:ext>
                    </a:extLst>
                  </p:cNvPr>
                  <p:cNvSpPr/>
                  <p:nvPr/>
                </p:nvSpPr>
                <p:spPr>
                  <a:xfrm>
                    <a:off x="5375624" y="3645598"/>
                    <a:ext cx="854773" cy="1215770"/>
                  </a:xfrm>
                  <a:custGeom>
                    <a:avLst/>
                    <a:gdLst>
                      <a:gd name="connsiteX0" fmla="*/ 503111 w 854773"/>
                      <a:gd name="connsiteY0" fmla="*/ 0 h 1215770"/>
                      <a:gd name="connsiteX1" fmla="*/ 0 w 854773"/>
                      <a:gd name="connsiteY1" fmla="*/ 975932 h 1215770"/>
                      <a:gd name="connsiteX2" fmla="*/ 433578 w 854773"/>
                      <a:gd name="connsiteY2" fmla="*/ 1215771 h 1215770"/>
                      <a:gd name="connsiteX3" fmla="*/ 854774 w 854773"/>
                      <a:gd name="connsiteY3" fmla="*/ 443389 h 1215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4773" h="1215770">
                        <a:moveTo>
                          <a:pt x="503111" y="0"/>
                        </a:moveTo>
                        <a:lnTo>
                          <a:pt x="0" y="975932"/>
                        </a:lnTo>
                        <a:lnTo>
                          <a:pt x="433578" y="1215771"/>
                        </a:lnTo>
                        <a:lnTo>
                          <a:pt x="854774" y="443389"/>
                        </a:lnTo>
                        <a:close/>
                      </a:path>
                    </a:pathLst>
                  </a:custGeom>
                  <a:solidFill>
                    <a:srgbClr val="FEDD0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grpSp>
              <p:nvGrpSpPr>
                <p:cNvPr id="207" name="Graphic 1">
                  <a:extLst>
                    <a:ext uri="{FF2B5EF4-FFF2-40B4-BE49-F238E27FC236}">
                      <a16:creationId xmlns:a16="http://schemas.microsoft.com/office/drawing/2014/main" id="{304BB3E1-5287-4D3C-88A4-48CA4BF321B1}"/>
                    </a:ext>
                  </a:extLst>
                </p:cNvPr>
                <p:cNvGrpSpPr/>
                <p:nvPr/>
              </p:nvGrpSpPr>
              <p:grpSpPr>
                <a:xfrm>
                  <a:off x="5744901" y="3346513"/>
                  <a:ext cx="1752120" cy="1981899"/>
                  <a:chOff x="5744901" y="3346513"/>
                  <a:chExt cx="1752120" cy="1981899"/>
                </a:xfrm>
              </p:grpSpPr>
              <p:grpSp>
                <p:nvGrpSpPr>
                  <p:cNvPr id="208" name="Graphic 1">
                    <a:extLst>
                      <a:ext uri="{FF2B5EF4-FFF2-40B4-BE49-F238E27FC236}">
                        <a16:creationId xmlns:a16="http://schemas.microsoft.com/office/drawing/2014/main" id="{978CC184-C8BF-49DD-AB56-F96FD84EFCF9}"/>
                      </a:ext>
                    </a:extLst>
                  </p:cNvPr>
                  <p:cNvGrpSpPr/>
                  <p:nvPr/>
                </p:nvGrpSpPr>
                <p:grpSpPr>
                  <a:xfrm>
                    <a:off x="5744901" y="4601717"/>
                    <a:ext cx="814775" cy="726694"/>
                    <a:chOff x="5744901" y="4601717"/>
                    <a:chExt cx="814775" cy="726694"/>
                  </a:xfrm>
                </p:grpSpPr>
                <p:sp>
                  <p:nvSpPr>
                    <p:cNvPr id="212" name="Freeform: Shape 19">
                      <a:extLst>
                        <a:ext uri="{FF2B5EF4-FFF2-40B4-BE49-F238E27FC236}">
                          <a16:creationId xmlns:a16="http://schemas.microsoft.com/office/drawing/2014/main" id="{9E5C6ED1-B606-46A9-827D-03FED66D1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7149" y="4601717"/>
                      <a:ext cx="342995" cy="544353"/>
                    </a:xfrm>
                    <a:custGeom>
                      <a:avLst/>
                      <a:gdLst>
                        <a:gd name="connsiteX0" fmla="*/ 86011 w 342995"/>
                        <a:gd name="connsiteY0" fmla="*/ 519017 h 544353"/>
                        <a:gd name="connsiteX1" fmla="*/ 0 w 342995"/>
                        <a:gd name="connsiteY1" fmla="*/ 13526 h 544353"/>
                        <a:gd name="connsiteX2" fmla="*/ 256604 w 342995"/>
                        <a:gd name="connsiteY2" fmla="*/ 0 h 544353"/>
                        <a:gd name="connsiteX3" fmla="*/ 342995 w 342995"/>
                        <a:gd name="connsiteY3" fmla="*/ 542830 h 544353"/>
                        <a:gd name="connsiteX4" fmla="*/ 95536 w 342995"/>
                        <a:gd name="connsiteY4" fmla="*/ 544354 h 544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2995" h="544353">
                          <a:moveTo>
                            <a:pt x="86011" y="519017"/>
                          </a:moveTo>
                          <a:lnTo>
                            <a:pt x="0" y="13526"/>
                          </a:lnTo>
                          <a:lnTo>
                            <a:pt x="256604" y="0"/>
                          </a:lnTo>
                          <a:lnTo>
                            <a:pt x="342995" y="542830"/>
                          </a:lnTo>
                          <a:lnTo>
                            <a:pt x="95536" y="544354"/>
                          </a:lnTo>
                          <a:close/>
                        </a:path>
                      </a:pathLst>
                    </a:custGeom>
                    <a:solidFill>
                      <a:srgbClr val="E2B99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grpSp>
                  <p:nvGrpSpPr>
                    <p:cNvPr id="213" name="Graphic 1">
                      <a:extLst>
                        <a:ext uri="{FF2B5EF4-FFF2-40B4-BE49-F238E27FC236}">
                          <a16:creationId xmlns:a16="http://schemas.microsoft.com/office/drawing/2014/main" id="{5630B684-C88A-4D7F-8430-422AD8FB36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44901" y="4988051"/>
                      <a:ext cx="814775" cy="340360"/>
                      <a:chOff x="5744901" y="4988051"/>
                      <a:chExt cx="814775" cy="340360"/>
                    </a:xfrm>
                  </p:grpSpPr>
                  <p:sp>
                    <p:nvSpPr>
                      <p:cNvPr id="214" name="Freeform: Shape 21">
                        <a:extLst>
                          <a:ext uri="{FF2B5EF4-FFF2-40B4-BE49-F238E27FC236}">
                            <a16:creationId xmlns:a16="http://schemas.microsoft.com/office/drawing/2014/main" id="{5626CC9C-053B-4F78-AA7A-BA9EDA099C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4908" y="4988051"/>
                        <a:ext cx="814292" cy="265366"/>
                      </a:xfrm>
                      <a:custGeom>
                        <a:avLst/>
                        <a:gdLst>
                          <a:gd name="connsiteX0" fmla="*/ 748475 w 814292"/>
                          <a:gd name="connsiteY0" fmla="*/ 50292 h 265366"/>
                          <a:gd name="connsiteX1" fmla="*/ 436721 w 814292"/>
                          <a:gd name="connsiteY1" fmla="*/ 0 h 265366"/>
                          <a:gd name="connsiteX2" fmla="*/ 0 w 814292"/>
                          <a:gd name="connsiteY2" fmla="*/ 265367 h 265366"/>
                          <a:gd name="connsiteX3" fmla="*/ 814292 w 814292"/>
                          <a:gd name="connsiteY3" fmla="*/ 260128 h 265366"/>
                          <a:gd name="connsiteX4" fmla="*/ 748475 w 814292"/>
                          <a:gd name="connsiteY4" fmla="*/ 50292 h 2653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14292" h="265366">
                            <a:moveTo>
                              <a:pt x="748475" y="50292"/>
                            </a:moveTo>
                            <a:cubicBezTo>
                              <a:pt x="748475" y="50292"/>
                              <a:pt x="536353" y="137541"/>
                              <a:pt x="436721" y="0"/>
                            </a:cubicBezTo>
                            <a:lnTo>
                              <a:pt x="0" y="265367"/>
                            </a:lnTo>
                            <a:lnTo>
                              <a:pt x="814292" y="260128"/>
                            </a:lnTo>
                            <a:lnTo>
                              <a:pt x="748475" y="50292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215" name="Freeform: Shape 22">
                        <a:extLst>
                          <a:ext uri="{FF2B5EF4-FFF2-40B4-BE49-F238E27FC236}">
                            <a16:creationId xmlns:a16="http://schemas.microsoft.com/office/drawing/2014/main" id="{6D17AF99-BD6D-48E3-A745-35485669D40E}"/>
                          </a:ext>
                        </a:extLst>
                      </p:cNvPr>
                      <p:cNvSpPr/>
                      <p:nvPr/>
                    </p:nvSpPr>
                    <p:spPr>
                      <a:xfrm rot="-22139">
                        <a:off x="5745134" y="5250828"/>
                        <a:ext cx="814309" cy="74963"/>
                      </a:xfrm>
                      <a:custGeom>
                        <a:avLst/>
                        <a:gdLst>
                          <a:gd name="connsiteX0" fmla="*/ 0 w 814309"/>
                          <a:gd name="connsiteY0" fmla="*/ 0 h 74963"/>
                          <a:gd name="connsiteX1" fmla="*/ 814309 w 814309"/>
                          <a:gd name="connsiteY1" fmla="*/ 0 h 74963"/>
                          <a:gd name="connsiteX2" fmla="*/ 814309 w 814309"/>
                          <a:gd name="connsiteY2" fmla="*/ 74963 h 74963"/>
                          <a:gd name="connsiteX3" fmla="*/ 0 w 814309"/>
                          <a:gd name="connsiteY3" fmla="*/ 74963 h 749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14309" h="74963">
                            <a:moveTo>
                              <a:pt x="0" y="0"/>
                            </a:moveTo>
                            <a:lnTo>
                              <a:pt x="814309" y="0"/>
                            </a:lnTo>
                            <a:lnTo>
                              <a:pt x="814309" y="74963"/>
                            </a:lnTo>
                            <a:lnTo>
                              <a:pt x="0" y="74963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216" name="Freeform: Shape 23">
                        <a:extLst>
                          <a:ext uri="{FF2B5EF4-FFF2-40B4-BE49-F238E27FC236}">
                            <a16:creationId xmlns:a16="http://schemas.microsoft.com/office/drawing/2014/main" id="{1D726432-9183-4FEC-9D5D-0BC472DAB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7418" y="5009177"/>
                        <a:ext cx="99527" cy="96031"/>
                      </a:xfrm>
                      <a:custGeom>
                        <a:avLst/>
                        <a:gdLst>
                          <a:gd name="connsiteX0" fmla="*/ 79450 w 99527"/>
                          <a:gd name="connsiteY0" fmla="*/ 94888 h 96031"/>
                          <a:gd name="connsiteX1" fmla="*/ 73545 w 99527"/>
                          <a:gd name="connsiteY1" fmla="*/ 90412 h 96031"/>
                          <a:gd name="connsiteX2" fmla="*/ 6394 w 99527"/>
                          <a:gd name="connsiteY2" fmla="*/ 24975 h 96031"/>
                          <a:gd name="connsiteX3" fmla="*/ 2393 w 99527"/>
                          <a:gd name="connsiteY3" fmla="*/ 6020 h 96031"/>
                          <a:gd name="connsiteX4" fmla="*/ 22300 w 99527"/>
                          <a:gd name="connsiteY4" fmla="*/ 2210 h 96031"/>
                          <a:gd name="connsiteX5" fmla="*/ 96786 w 99527"/>
                          <a:gd name="connsiteY5" fmla="*/ 74315 h 96031"/>
                          <a:gd name="connsiteX6" fmla="*/ 93547 w 99527"/>
                          <a:gd name="connsiteY6" fmla="*/ 93460 h 96031"/>
                          <a:gd name="connsiteX7" fmla="*/ 79450 w 99527"/>
                          <a:gd name="connsiteY7" fmla="*/ 94888 h 960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99527" h="96031">
                            <a:moveTo>
                              <a:pt x="79450" y="94888"/>
                            </a:moveTo>
                            <a:cubicBezTo>
                              <a:pt x="77164" y="93936"/>
                              <a:pt x="75069" y="92412"/>
                              <a:pt x="73545" y="90412"/>
                            </a:cubicBezTo>
                            <a:cubicBezTo>
                              <a:pt x="40207" y="46692"/>
                              <a:pt x="6775" y="25166"/>
                              <a:pt x="6394" y="24975"/>
                            </a:cubicBezTo>
                            <a:cubicBezTo>
                              <a:pt x="-179" y="20784"/>
                              <a:pt x="-1988" y="12307"/>
                              <a:pt x="2393" y="6020"/>
                            </a:cubicBezTo>
                            <a:cubicBezTo>
                              <a:pt x="6775" y="-266"/>
                              <a:pt x="15823" y="-1790"/>
                              <a:pt x="22300" y="2210"/>
                            </a:cubicBezTo>
                            <a:cubicBezTo>
                              <a:pt x="23824" y="3163"/>
                              <a:pt x="60210" y="26404"/>
                              <a:pt x="96786" y="74315"/>
                            </a:cubicBezTo>
                            <a:cubicBezTo>
                              <a:pt x="101453" y="80411"/>
                              <a:pt x="100024" y="88983"/>
                              <a:pt x="93547" y="93460"/>
                            </a:cubicBezTo>
                            <a:cubicBezTo>
                              <a:pt x="89356" y="96317"/>
                              <a:pt x="83927" y="96794"/>
                              <a:pt x="79450" y="94888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217" name="Freeform: Shape 24">
                        <a:extLst>
                          <a:ext uri="{FF2B5EF4-FFF2-40B4-BE49-F238E27FC236}">
                            <a16:creationId xmlns:a16="http://schemas.microsoft.com/office/drawing/2014/main" id="{3274538F-FA62-4962-B5C8-9CBD45AD2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7314" y="5044188"/>
                        <a:ext cx="99527" cy="96101"/>
                      </a:xfrm>
                      <a:custGeom>
                        <a:avLst/>
                        <a:gdLst>
                          <a:gd name="connsiteX0" fmla="*/ 79450 w 99527"/>
                          <a:gd name="connsiteY0" fmla="*/ 94931 h 96101"/>
                          <a:gd name="connsiteX1" fmla="*/ 73545 w 99527"/>
                          <a:gd name="connsiteY1" fmla="*/ 90454 h 96101"/>
                          <a:gd name="connsiteX2" fmla="*/ 6394 w 99527"/>
                          <a:gd name="connsiteY2" fmla="*/ 25017 h 96101"/>
                          <a:gd name="connsiteX3" fmla="*/ 2393 w 99527"/>
                          <a:gd name="connsiteY3" fmla="*/ 6062 h 96101"/>
                          <a:gd name="connsiteX4" fmla="*/ 22300 w 99527"/>
                          <a:gd name="connsiteY4" fmla="*/ 2252 h 96101"/>
                          <a:gd name="connsiteX5" fmla="*/ 96786 w 99527"/>
                          <a:gd name="connsiteY5" fmla="*/ 74357 h 96101"/>
                          <a:gd name="connsiteX6" fmla="*/ 93547 w 99527"/>
                          <a:gd name="connsiteY6" fmla="*/ 93502 h 96101"/>
                          <a:gd name="connsiteX7" fmla="*/ 79450 w 99527"/>
                          <a:gd name="connsiteY7" fmla="*/ 94931 h 961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99527" h="96101">
                            <a:moveTo>
                              <a:pt x="79450" y="94931"/>
                            </a:moveTo>
                            <a:cubicBezTo>
                              <a:pt x="77164" y="93978"/>
                              <a:pt x="75069" y="92454"/>
                              <a:pt x="73545" y="90454"/>
                            </a:cubicBezTo>
                            <a:cubicBezTo>
                              <a:pt x="40207" y="46734"/>
                              <a:pt x="6775" y="25208"/>
                              <a:pt x="6394" y="25017"/>
                            </a:cubicBezTo>
                            <a:cubicBezTo>
                              <a:pt x="-179" y="20826"/>
                              <a:pt x="-1988" y="12349"/>
                              <a:pt x="2393" y="6062"/>
                            </a:cubicBezTo>
                            <a:cubicBezTo>
                              <a:pt x="6775" y="-224"/>
                              <a:pt x="15823" y="-1843"/>
                              <a:pt x="22300" y="2252"/>
                            </a:cubicBezTo>
                            <a:cubicBezTo>
                              <a:pt x="23824" y="3205"/>
                              <a:pt x="60210" y="26446"/>
                              <a:pt x="96786" y="74357"/>
                            </a:cubicBezTo>
                            <a:cubicBezTo>
                              <a:pt x="101453" y="80452"/>
                              <a:pt x="100024" y="89025"/>
                              <a:pt x="93547" y="93502"/>
                            </a:cubicBezTo>
                            <a:cubicBezTo>
                              <a:pt x="89356" y="96455"/>
                              <a:pt x="84022" y="96835"/>
                              <a:pt x="79450" y="94931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218" name="Freeform: Shape 25">
                        <a:extLst>
                          <a:ext uri="{FF2B5EF4-FFF2-40B4-BE49-F238E27FC236}">
                            <a16:creationId xmlns:a16="http://schemas.microsoft.com/office/drawing/2014/main" id="{A68199B2-F957-413C-88A8-C73505BCC3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7210" y="5079240"/>
                        <a:ext cx="99527" cy="96073"/>
                      </a:xfrm>
                      <a:custGeom>
                        <a:avLst/>
                        <a:gdLst>
                          <a:gd name="connsiteX0" fmla="*/ 79546 w 99527"/>
                          <a:gd name="connsiteY0" fmla="*/ 94930 h 96073"/>
                          <a:gd name="connsiteX1" fmla="*/ 73545 w 99527"/>
                          <a:gd name="connsiteY1" fmla="*/ 90454 h 96073"/>
                          <a:gd name="connsiteX2" fmla="*/ 6394 w 99527"/>
                          <a:gd name="connsiteY2" fmla="*/ 25017 h 96073"/>
                          <a:gd name="connsiteX3" fmla="*/ 2393 w 99527"/>
                          <a:gd name="connsiteY3" fmla="*/ 6062 h 96073"/>
                          <a:gd name="connsiteX4" fmla="*/ 22300 w 99527"/>
                          <a:gd name="connsiteY4" fmla="*/ 2252 h 96073"/>
                          <a:gd name="connsiteX5" fmla="*/ 96786 w 99527"/>
                          <a:gd name="connsiteY5" fmla="*/ 74356 h 96073"/>
                          <a:gd name="connsiteX6" fmla="*/ 93547 w 99527"/>
                          <a:gd name="connsiteY6" fmla="*/ 93502 h 96073"/>
                          <a:gd name="connsiteX7" fmla="*/ 79546 w 99527"/>
                          <a:gd name="connsiteY7" fmla="*/ 94930 h 960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99527" h="96073">
                            <a:moveTo>
                              <a:pt x="79546" y="94930"/>
                            </a:moveTo>
                            <a:cubicBezTo>
                              <a:pt x="77260" y="93978"/>
                              <a:pt x="75164" y="92454"/>
                              <a:pt x="73545" y="90454"/>
                            </a:cubicBezTo>
                            <a:cubicBezTo>
                              <a:pt x="40207" y="46829"/>
                              <a:pt x="6775" y="25207"/>
                              <a:pt x="6394" y="25017"/>
                            </a:cubicBezTo>
                            <a:cubicBezTo>
                              <a:pt x="-179" y="20826"/>
                              <a:pt x="-1988" y="12349"/>
                              <a:pt x="2393" y="6062"/>
                            </a:cubicBezTo>
                            <a:cubicBezTo>
                              <a:pt x="6775" y="-224"/>
                              <a:pt x="15823" y="-1844"/>
                              <a:pt x="22300" y="2252"/>
                            </a:cubicBezTo>
                            <a:cubicBezTo>
                              <a:pt x="23824" y="3205"/>
                              <a:pt x="60210" y="26446"/>
                              <a:pt x="96786" y="74356"/>
                            </a:cubicBezTo>
                            <a:cubicBezTo>
                              <a:pt x="101453" y="80453"/>
                              <a:pt x="100024" y="89025"/>
                              <a:pt x="93547" y="93502"/>
                            </a:cubicBezTo>
                            <a:cubicBezTo>
                              <a:pt x="89452" y="96359"/>
                              <a:pt x="84022" y="96836"/>
                              <a:pt x="79546" y="9493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</p:grpSp>
              </p:grpSp>
              <p:grpSp>
                <p:nvGrpSpPr>
                  <p:cNvPr id="209" name="Graphic 1">
                    <a:extLst>
                      <a:ext uri="{FF2B5EF4-FFF2-40B4-BE49-F238E27FC236}">
                        <a16:creationId xmlns:a16="http://schemas.microsoft.com/office/drawing/2014/main" id="{9870EF7C-606C-41D9-B57E-C786875BFE93}"/>
                      </a:ext>
                    </a:extLst>
                  </p:cNvPr>
                  <p:cNvGrpSpPr/>
                  <p:nvPr/>
                </p:nvGrpSpPr>
                <p:grpSpPr>
                  <a:xfrm>
                    <a:off x="5851257" y="3346513"/>
                    <a:ext cx="1645764" cy="1530286"/>
                    <a:chOff x="5851257" y="3346513"/>
                    <a:chExt cx="1645764" cy="1530286"/>
                  </a:xfrm>
                  <a:solidFill>
                    <a:srgbClr val="2E353A"/>
                  </a:solidFill>
                </p:grpSpPr>
                <p:sp>
                  <p:nvSpPr>
                    <p:cNvPr id="210" name="Freeform: Shape 27">
                      <a:extLst>
                        <a:ext uri="{FF2B5EF4-FFF2-40B4-BE49-F238E27FC236}">
                          <a16:creationId xmlns:a16="http://schemas.microsoft.com/office/drawing/2014/main" id="{CDE2EF91-2246-49A1-AD9F-EC29E5603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257" y="3346513"/>
                      <a:ext cx="1645764" cy="598170"/>
                    </a:xfrm>
                    <a:custGeom>
                      <a:avLst/>
                      <a:gdLst>
                        <a:gd name="connsiteX0" fmla="*/ 1138093 w 1645764"/>
                        <a:gd name="connsiteY0" fmla="*/ 0 h 598170"/>
                        <a:gd name="connsiteX1" fmla="*/ 248267 w 1645764"/>
                        <a:gd name="connsiteY1" fmla="*/ 63341 h 598170"/>
                        <a:gd name="connsiteX2" fmla="*/ 998 w 1645764"/>
                        <a:gd name="connsiteY2" fmla="*/ 353378 h 598170"/>
                        <a:gd name="connsiteX3" fmla="*/ 998 w 1645764"/>
                        <a:gd name="connsiteY3" fmla="*/ 353378 h 598170"/>
                        <a:gd name="connsiteX4" fmla="*/ 267793 w 1645764"/>
                        <a:gd name="connsiteY4" fmla="*/ 598170 h 598170"/>
                        <a:gd name="connsiteX5" fmla="*/ 1329831 w 1645764"/>
                        <a:gd name="connsiteY5" fmla="*/ 598170 h 598170"/>
                        <a:gd name="connsiteX6" fmla="*/ 1623391 w 1645764"/>
                        <a:gd name="connsiteY6" fmla="*/ 105251 h 598170"/>
                        <a:gd name="connsiteX7" fmla="*/ 1138093 w 1645764"/>
                        <a:gd name="connsiteY7" fmla="*/ 0 h 5981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5764" h="598170">
                          <a:moveTo>
                            <a:pt x="1138093" y="0"/>
                          </a:moveTo>
                          <a:lnTo>
                            <a:pt x="248267" y="63341"/>
                          </a:lnTo>
                          <a:cubicBezTo>
                            <a:pt x="99391" y="74200"/>
                            <a:pt x="-11765" y="204692"/>
                            <a:pt x="998" y="353378"/>
                          </a:cubicBezTo>
                          <a:lnTo>
                            <a:pt x="998" y="353378"/>
                          </a:lnTo>
                          <a:cubicBezTo>
                            <a:pt x="12904" y="491871"/>
                            <a:pt x="128824" y="598170"/>
                            <a:pt x="267793" y="598170"/>
                          </a:cubicBezTo>
                          <a:lnTo>
                            <a:pt x="1329831" y="598170"/>
                          </a:lnTo>
                          <a:cubicBezTo>
                            <a:pt x="1329831" y="598170"/>
                            <a:pt x="1745216" y="503968"/>
                            <a:pt x="1623391" y="105251"/>
                          </a:cubicBezTo>
                          <a:lnTo>
                            <a:pt x="1138093" y="0"/>
                          </a:lnTo>
                          <a:close/>
                        </a:path>
                      </a:pathLst>
                    </a:custGeom>
                    <a:solidFill>
                      <a:srgbClr val="FEDD0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211" name="Freeform: Shape 28">
                      <a:extLst>
                        <a:ext uri="{FF2B5EF4-FFF2-40B4-BE49-F238E27FC236}">
                          <a16:creationId xmlns:a16="http://schemas.microsoft.com/office/drawing/2014/main" id="{84D065DC-53B6-4FE9-B601-020D36F287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2255" y="3689127"/>
                      <a:ext cx="689609" cy="1187672"/>
                    </a:xfrm>
                    <a:custGeom>
                      <a:avLst/>
                      <a:gdLst>
                        <a:gd name="connsiteX0" fmla="*/ 0 w 689609"/>
                        <a:gd name="connsiteY0" fmla="*/ 10668 h 1187672"/>
                        <a:gd name="connsiteX1" fmla="*/ 211360 w 689609"/>
                        <a:gd name="connsiteY1" fmla="*/ 1187672 h 1187672"/>
                        <a:gd name="connsiteX2" fmla="*/ 689610 w 689609"/>
                        <a:gd name="connsiteY2" fmla="*/ 1166527 h 1187672"/>
                        <a:gd name="connsiteX3" fmla="*/ 514921 w 689609"/>
                        <a:gd name="connsiteY3" fmla="*/ 0 h 1187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89609" h="1187672">
                          <a:moveTo>
                            <a:pt x="0" y="10668"/>
                          </a:moveTo>
                          <a:lnTo>
                            <a:pt x="211360" y="1187672"/>
                          </a:lnTo>
                          <a:lnTo>
                            <a:pt x="689610" y="1166527"/>
                          </a:lnTo>
                          <a:lnTo>
                            <a:pt x="514921" y="0"/>
                          </a:lnTo>
                          <a:close/>
                        </a:path>
                      </a:pathLst>
                    </a:custGeom>
                    <a:solidFill>
                      <a:srgbClr val="FEDD0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</p:grpSp>
            </p:grpSp>
          </p:grpSp>
          <p:grpSp>
            <p:nvGrpSpPr>
              <p:cNvPr id="139" name="Graphic 1">
                <a:extLst>
                  <a:ext uri="{FF2B5EF4-FFF2-40B4-BE49-F238E27FC236}">
                    <a16:creationId xmlns:a16="http://schemas.microsoft.com/office/drawing/2014/main" id="{C04F9B27-D487-463B-83C5-64869BBAD01F}"/>
                  </a:ext>
                </a:extLst>
              </p:cNvPr>
              <p:cNvGrpSpPr/>
              <p:nvPr/>
            </p:nvGrpSpPr>
            <p:grpSpPr>
              <a:xfrm>
                <a:off x="6144799" y="1548578"/>
                <a:ext cx="775208" cy="806572"/>
                <a:chOff x="6144799" y="1548578"/>
                <a:chExt cx="775208" cy="806572"/>
              </a:xfrm>
            </p:grpSpPr>
            <p:sp>
              <p:nvSpPr>
                <p:cNvPr id="174" name="Freeform: Shape 30">
                  <a:extLst>
                    <a:ext uri="{FF2B5EF4-FFF2-40B4-BE49-F238E27FC236}">
                      <a16:creationId xmlns:a16="http://schemas.microsoft.com/office/drawing/2014/main" id="{80D51F5D-E4EA-4B7C-A028-8605246D273F}"/>
                    </a:ext>
                  </a:extLst>
                </p:cNvPr>
                <p:cNvSpPr/>
                <p:nvPr/>
              </p:nvSpPr>
              <p:spPr>
                <a:xfrm>
                  <a:off x="6585394" y="1893093"/>
                  <a:ext cx="334613" cy="462057"/>
                </a:xfrm>
                <a:custGeom>
                  <a:avLst/>
                  <a:gdLst>
                    <a:gd name="connsiteX0" fmla="*/ 0 w 334613"/>
                    <a:gd name="connsiteY0" fmla="*/ 256508 h 462057"/>
                    <a:gd name="connsiteX1" fmla="*/ 151447 w 334613"/>
                    <a:gd name="connsiteY1" fmla="*/ 462058 h 462057"/>
                    <a:gd name="connsiteX2" fmla="*/ 334613 w 334613"/>
                    <a:gd name="connsiteY2" fmla="*/ 304990 h 462057"/>
                    <a:gd name="connsiteX3" fmla="*/ 106775 w 334613"/>
                    <a:gd name="connsiteY3" fmla="*/ 0 h 46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4613" h="462057">
                      <a:moveTo>
                        <a:pt x="0" y="256508"/>
                      </a:moveTo>
                      <a:lnTo>
                        <a:pt x="151447" y="462058"/>
                      </a:lnTo>
                      <a:lnTo>
                        <a:pt x="334613" y="304990"/>
                      </a:lnTo>
                      <a:lnTo>
                        <a:pt x="106775" y="0"/>
                      </a:lnTo>
                      <a:close/>
                    </a:path>
                  </a:pathLst>
                </a:custGeom>
                <a:solidFill>
                  <a:srgbClr val="E2B9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177" name="Freeform: Shape 31">
                  <a:extLst>
                    <a:ext uri="{FF2B5EF4-FFF2-40B4-BE49-F238E27FC236}">
                      <a16:creationId xmlns:a16="http://schemas.microsoft.com/office/drawing/2014/main" id="{30373A93-0A9F-43DB-BEED-9A36C4DD3592}"/>
                    </a:ext>
                  </a:extLst>
                </p:cNvPr>
                <p:cNvSpPr/>
                <p:nvPr/>
              </p:nvSpPr>
              <p:spPr>
                <a:xfrm>
                  <a:off x="6602634" y="2113692"/>
                  <a:ext cx="71437" cy="156209"/>
                </a:xfrm>
                <a:custGeom>
                  <a:avLst/>
                  <a:gdLst>
                    <a:gd name="connsiteX0" fmla="*/ 71438 w 71437"/>
                    <a:gd name="connsiteY0" fmla="*/ 156210 h 156209"/>
                    <a:gd name="connsiteX1" fmla="*/ 65056 w 71437"/>
                    <a:gd name="connsiteY1" fmla="*/ 0 h 156209"/>
                    <a:gd name="connsiteX2" fmla="*/ 0 w 71437"/>
                    <a:gd name="connsiteY2" fmla="*/ 59245 h 156209"/>
                    <a:gd name="connsiteX3" fmla="*/ 71438 w 71437"/>
                    <a:gd name="connsiteY3" fmla="*/ 156210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437" h="156209">
                      <a:moveTo>
                        <a:pt x="71438" y="156210"/>
                      </a:moveTo>
                      <a:cubicBezTo>
                        <a:pt x="68771" y="152591"/>
                        <a:pt x="65056" y="0"/>
                        <a:pt x="65056" y="0"/>
                      </a:cubicBezTo>
                      <a:lnTo>
                        <a:pt x="0" y="59245"/>
                      </a:lnTo>
                      <a:lnTo>
                        <a:pt x="71438" y="156210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181" name="Freeform: Shape 32">
                  <a:extLst>
                    <a:ext uri="{FF2B5EF4-FFF2-40B4-BE49-F238E27FC236}">
                      <a16:creationId xmlns:a16="http://schemas.microsoft.com/office/drawing/2014/main" id="{BD25B4CD-AD46-4A4A-979A-97DBD8196C5A}"/>
                    </a:ext>
                  </a:extLst>
                </p:cNvPr>
                <p:cNvSpPr/>
                <p:nvPr/>
              </p:nvSpPr>
              <p:spPr>
                <a:xfrm>
                  <a:off x="6295694" y="1658835"/>
                  <a:ext cx="446972" cy="562110"/>
                </a:xfrm>
                <a:custGeom>
                  <a:avLst/>
                  <a:gdLst>
                    <a:gd name="connsiteX0" fmla="*/ 73769 w 446972"/>
                    <a:gd name="connsiteY0" fmla="*/ 32328 h 562110"/>
                    <a:gd name="connsiteX1" fmla="*/ 8427 w 446972"/>
                    <a:gd name="connsiteY1" fmla="*/ 225019 h 562110"/>
                    <a:gd name="connsiteX2" fmla="*/ 79769 w 446972"/>
                    <a:gd name="connsiteY2" fmla="*/ 470383 h 562110"/>
                    <a:gd name="connsiteX3" fmla="*/ 259601 w 446972"/>
                    <a:gd name="connsiteY3" fmla="*/ 546202 h 562110"/>
                    <a:gd name="connsiteX4" fmla="*/ 380093 w 446972"/>
                    <a:gd name="connsiteY4" fmla="*/ 437617 h 562110"/>
                    <a:gd name="connsiteX5" fmla="*/ 424384 w 446972"/>
                    <a:gd name="connsiteY5" fmla="*/ 358083 h 562110"/>
                    <a:gd name="connsiteX6" fmla="*/ 89009 w 446972"/>
                    <a:gd name="connsiteY6" fmla="*/ 24803 h 562110"/>
                    <a:gd name="connsiteX7" fmla="*/ 73769 w 446972"/>
                    <a:gd name="connsiteY7" fmla="*/ 32328 h 56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6972" h="562110">
                      <a:moveTo>
                        <a:pt x="73769" y="32328"/>
                      </a:moveTo>
                      <a:cubicBezTo>
                        <a:pt x="73769" y="32328"/>
                        <a:pt x="-29673" y="85573"/>
                        <a:pt x="8427" y="225019"/>
                      </a:cubicBezTo>
                      <a:cubicBezTo>
                        <a:pt x="8427" y="225019"/>
                        <a:pt x="37193" y="325698"/>
                        <a:pt x="79769" y="470383"/>
                      </a:cubicBezTo>
                      <a:cubicBezTo>
                        <a:pt x="102248" y="546773"/>
                        <a:pt x="190736" y="586302"/>
                        <a:pt x="259601" y="546202"/>
                      </a:cubicBezTo>
                      <a:cubicBezTo>
                        <a:pt x="301797" y="521627"/>
                        <a:pt x="346279" y="486575"/>
                        <a:pt x="380093" y="437617"/>
                      </a:cubicBezTo>
                      <a:lnTo>
                        <a:pt x="424384" y="358083"/>
                      </a:lnTo>
                      <a:cubicBezTo>
                        <a:pt x="518967" y="145676"/>
                        <a:pt x="299035" y="-75209"/>
                        <a:pt x="89009" y="24803"/>
                      </a:cubicBezTo>
                      <a:cubicBezTo>
                        <a:pt x="83960" y="27089"/>
                        <a:pt x="78912" y="29661"/>
                        <a:pt x="73769" y="32328"/>
                      </a:cubicBezTo>
                      <a:close/>
                    </a:path>
                  </a:pathLst>
                </a:custGeom>
                <a:solidFill>
                  <a:srgbClr val="E2B9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186" name="Freeform: Shape 33">
                  <a:extLst>
                    <a:ext uri="{FF2B5EF4-FFF2-40B4-BE49-F238E27FC236}">
                      <a16:creationId xmlns:a16="http://schemas.microsoft.com/office/drawing/2014/main" id="{BE032865-5174-4143-B38E-7A6385A32EA6}"/>
                    </a:ext>
                  </a:extLst>
                </p:cNvPr>
                <p:cNvSpPr/>
                <p:nvPr/>
              </p:nvSpPr>
              <p:spPr>
                <a:xfrm>
                  <a:off x="6325714" y="2023014"/>
                  <a:ext cx="65370" cy="80548"/>
                </a:xfrm>
                <a:custGeom>
                  <a:avLst/>
                  <a:gdLst>
                    <a:gd name="connsiteX0" fmla="*/ 36128 w 65370"/>
                    <a:gd name="connsiteY0" fmla="*/ 0 h 80548"/>
                    <a:gd name="connsiteX1" fmla="*/ 1457 w 65370"/>
                    <a:gd name="connsiteY1" fmla="*/ 63341 h 80548"/>
                    <a:gd name="connsiteX2" fmla="*/ 14030 w 65370"/>
                    <a:gd name="connsiteY2" fmla="*/ 80296 h 80548"/>
                    <a:gd name="connsiteX3" fmla="*/ 65370 w 65370"/>
                    <a:gd name="connsiteY3" fmla="*/ 69628 h 80548"/>
                    <a:gd name="connsiteX4" fmla="*/ 36128 w 65370"/>
                    <a:gd name="connsiteY4" fmla="*/ 0 h 80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370" h="80548">
                      <a:moveTo>
                        <a:pt x="36128" y="0"/>
                      </a:moveTo>
                      <a:lnTo>
                        <a:pt x="1457" y="63341"/>
                      </a:lnTo>
                      <a:cubicBezTo>
                        <a:pt x="-3305" y="72009"/>
                        <a:pt x="4315" y="82296"/>
                        <a:pt x="14030" y="80296"/>
                      </a:cubicBezTo>
                      <a:lnTo>
                        <a:pt x="65370" y="69628"/>
                      </a:lnTo>
                      <a:lnTo>
                        <a:pt x="36128" y="0"/>
                      </a:lnTo>
                      <a:close/>
                    </a:path>
                  </a:pathLst>
                </a:custGeom>
                <a:solidFill>
                  <a:srgbClr val="E2B99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190" name="Freeform: Shape 34">
                  <a:extLst>
                    <a:ext uri="{FF2B5EF4-FFF2-40B4-BE49-F238E27FC236}">
                      <a16:creationId xmlns:a16="http://schemas.microsoft.com/office/drawing/2014/main" id="{EE489EA9-90B0-4164-86BB-AB3E0F22C90E}"/>
                    </a:ext>
                  </a:extLst>
                </p:cNvPr>
                <p:cNvSpPr/>
                <p:nvPr/>
              </p:nvSpPr>
              <p:spPr>
                <a:xfrm>
                  <a:off x="6300692" y="1572092"/>
                  <a:ext cx="535386" cy="459653"/>
                </a:xfrm>
                <a:custGeom>
                  <a:avLst/>
                  <a:gdLst>
                    <a:gd name="connsiteX0" fmla="*/ 293370 w 535386"/>
                    <a:gd name="connsiteY0" fmla="*/ 318906 h 459653"/>
                    <a:gd name="connsiteX1" fmla="*/ 0 w 535386"/>
                    <a:gd name="connsiteY1" fmla="*/ 195271 h 459653"/>
                    <a:gd name="connsiteX2" fmla="*/ 348615 w 535386"/>
                    <a:gd name="connsiteY2" fmla="*/ 2962 h 459653"/>
                    <a:gd name="connsiteX3" fmla="*/ 513207 w 535386"/>
                    <a:gd name="connsiteY3" fmla="*/ 110213 h 459653"/>
                    <a:gd name="connsiteX4" fmla="*/ 489966 w 535386"/>
                    <a:gd name="connsiteY4" fmla="*/ 457590 h 459653"/>
                    <a:gd name="connsiteX5" fmla="*/ 364522 w 535386"/>
                    <a:gd name="connsiteY5" fmla="*/ 383104 h 459653"/>
                    <a:gd name="connsiteX6" fmla="*/ 293370 w 535386"/>
                    <a:gd name="connsiteY6" fmla="*/ 318906 h 459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5386" h="459653">
                      <a:moveTo>
                        <a:pt x="293370" y="318906"/>
                      </a:moveTo>
                      <a:cubicBezTo>
                        <a:pt x="293370" y="318906"/>
                        <a:pt x="343376" y="-17612"/>
                        <a:pt x="0" y="195271"/>
                      </a:cubicBezTo>
                      <a:cubicBezTo>
                        <a:pt x="0" y="195271"/>
                        <a:pt x="89440" y="-28090"/>
                        <a:pt x="348615" y="2962"/>
                      </a:cubicBezTo>
                      <a:cubicBezTo>
                        <a:pt x="409003" y="10201"/>
                        <a:pt x="485013" y="56302"/>
                        <a:pt x="513207" y="110213"/>
                      </a:cubicBezTo>
                      <a:cubicBezTo>
                        <a:pt x="558832" y="197462"/>
                        <a:pt x="525494" y="286045"/>
                        <a:pt x="489966" y="457590"/>
                      </a:cubicBezTo>
                      <a:cubicBezTo>
                        <a:pt x="489966" y="457590"/>
                        <a:pt x="423958" y="479116"/>
                        <a:pt x="364522" y="383104"/>
                      </a:cubicBezTo>
                      <a:cubicBezTo>
                        <a:pt x="351377" y="361864"/>
                        <a:pt x="293370" y="318906"/>
                        <a:pt x="293370" y="3189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193" name="Freeform: Shape 35">
                  <a:extLst>
                    <a:ext uri="{FF2B5EF4-FFF2-40B4-BE49-F238E27FC236}">
                      <a16:creationId xmlns:a16="http://schemas.microsoft.com/office/drawing/2014/main" id="{BD5F88A8-DBCF-4949-BDBE-16D9C02F0EE1}"/>
                    </a:ext>
                  </a:extLst>
                </p:cNvPr>
                <p:cNvSpPr/>
                <p:nvPr/>
              </p:nvSpPr>
              <p:spPr>
                <a:xfrm>
                  <a:off x="6181772" y="1572481"/>
                  <a:ext cx="514873" cy="365189"/>
                </a:xfrm>
                <a:custGeom>
                  <a:avLst/>
                  <a:gdLst>
                    <a:gd name="connsiteX0" fmla="*/ 388001 w 514873"/>
                    <a:gd name="connsiteY0" fmla="*/ 365189 h 365189"/>
                    <a:gd name="connsiteX1" fmla="*/ 302942 w 514873"/>
                    <a:gd name="connsiteY1" fmla="*/ 212123 h 365189"/>
                    <a:gd name="connsiteX2" fmla="*/ 428 w 514873"/>
                    <a:gd name="connsiteY2" fmla="*/ 187358 h 365189"/>
                    <a:gd name="connsiteX3" fmla="*/ 432482 w 514873"/>
                    <a:gd name="connsiteY3" fmla="*/ 1 h 365189"/>
                    <a:gd name="connsiteX4" fmla="*/ 514874 w 514873"/>
                    <a:gd name="connsiteY4" fmla="*/ 108395 h 365189"/>
                    <a:gd name="connsiteX5" fmla="*/ 456390 w 514873"/>
                    <a:gd name="connsiteY5" fmla="*/ 335852 h 365189"/>
                    <a:gd name="connsiteX6" fmla="*/ 388001 w 514873"/>
                    <a:gd name="connsiteY6" fmla="*/ 365189 h 365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873" h="365189">
                      <a:moveTo>
                        <a:pt x="388001" y="365189"/>
                      </a:moveTo>
                      <a:cubicBezTo>
                        <a:pt x="388001" y="365189"/>
                        <a:pt x="267700" y="329090"/>
                        <a:pt x="302942" y="212123"/>
                      </a:cubicBezTo>
                      <a:cubicBezTo>
                        <a:pt x="302942" y="212123"/>
                        <a:pt x="14716" y="354712"/>
                        <a:pt x="428" y="187358"/>
                      </a:cubicBezTo>
                      <a:cubicBezTo>
                        <a:pt x="-15764" y="-1999"/>
                        <a:pt x="432482" y="1"/>
                        <a:pt x="432482" y="1"/>
                      </a:cubicBezTo>
                      <a:lnTo>
                        <a:pt x="514874" y="108395"/>
                      </a:lnTo>
                      <a:lnTo>
                        <a:pt x="456390" y="335852"/>
                      </a:lnTo>
                      <a:lnTo>
                        <a:pt x="388001" y="36518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grpSp>
              <p:nvGrpSpPr>
                <p:cNvPr id="198" name="Graphic 1">
                  <a:extLst>
                    <a:ext uri="{FF2B5EF4-FFF2-40B4-BE49-F238E27FC236}">
                      <a16:creationId xmlns:a16="http://schemas.microsoft.com/office/drawing/2014/main" id="{A5530C28-41F7-4E6C-983A-7A60BF621EFE}"/>
                    </a:ext>
                  </a:extLst>
                </p:cNvPr>
                <p:cNvGrpSpPr/>
                <p:nvPr/>
              </p:nvGrpSpPr>
              <p:grpSpPr>
                <a:xfrm>
                  <a:off x="6556127" y="1832243"/>
                  <a:ext cx="153497" cy="153458"/>
                  <a:chOff x="6556127" y="1832243"/>
                  <a:chExt cx="153497" cy="153458"/>
                </a:xfrm>
              </p:grpSpPr>
              <p:sp>
                <p:nvSpPr>
                  <p:cNvPr id="204" name="Freeform: Shape 37">
                    <a:extLst>
                      <a:ext uri="{FF2B5EF4-FFF2-40B4-BE49-F238E27FC236}">
                        <a16:creationId xmlns:a16="http://schemas.microsoft.com/office/drawing/2014/main" id="{747E3468-33ED-48A5-8B05-3906D7C8D8D1}"/>
                      </a:ext>
                    </a:extLst>
                  </p:cNvPr>
                  <p:cNvSpPr/>
                  <p:nvPr/>
                </p:nvSpPr>
                <p:spPr>
                  <a:xfrm>
                    <a:off x="6556127" y="1832243"/>
                    <a:ext cx="153497" cy="153458"/>
                  </a:xfrm>
                  <a:custGeom>
                    <a:avLst/>
                    <a:gdLst>
                      <a:gd name="connsiteX0" fmla="*/ 147663 w 153497"/>
                      <a:gd name="connsiteY0" fmla="*/ 47420 h 153458"/>
                      <a:gd name="connsiteX1" fmla="*/ 106038 w 153497"/>
                      <a:gd name="connsiteY1" fmla="*/ 147623 h 153458"/>
                      <a:gd name="connsiteX2" fmla="*/ 5835 w 153497"/>
                      <a:gd name="connsiteY2" fmla="*/ 105998 h 153458"/>
                      <a:gd name="connsiteX3" fmla="*/ 47460 w 153497"/>
                      <a:gd name="connsiteY3" fmla="*/ 5795 h 153458"/>
                      <a:gd name="connsiteX4" fmla="*/ 147663 w 153497"/>
                      <a:gd name="connsiteY4" fmla="*/ 47420 h 153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497" h="153458">
                        <a:moveTo>
                          <a:pt x="147663" y="47420"/>
                        </a:moveTo>
                        <a:cubicBezTo>
                          <a:pt x="163855" y="86567"/>
                          <a:pt x="145186" y="131430"/>
                          <a:pt x="106038" y="147623"/>
                        </a:cubicBezTo>
                        <a:cubicBezTo>
                          <a:pt x="66890" y="163815"/>
                          <a:pt x="22028" y="145146"/>
                          <a:pt x="5835" y="105998"/>
                        </a:cubicBezTo>
                        <a:cubicBezTo>
                          <a:pt x="-10357" y="66851"/>
                          <a:pt x="8312" y="21988"/>
                          <a:pt x="47460" y="5795"/>
                        </a:cubicBezTo>
                        <a:cubicBezTo>
                          <a:pt x="86607" y="-10302"/>
                          <a:pt x="131470" y="8272"/>
                          <a:pt x="147663" y="47420"/>
                        </a:cubicBezTo>
                        <a:close/>
                      </a:path>
                    </a:pathLst>
                  </a:custGeom>
                  <a:solidFill>
                    <a:srgbClr val="E2B99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205" name="Freeform: Shape 38">
                    <a:extLst>
                      <a:ext uri="{FF2B5EF4-FFF2-40B4-BE49-F238E27FC236}">
                        <a16:creationId xmlns:a16="http://schemas.microsoft.com/office/drawing/2014/main" id="{E67A0AA7-FCAA-4973-82AE-DC5605B3AFA9}"/>
                      </a:ext>
                    </a:extLst>
                  </p:cNvPr>
                  <p:cNvSpPr/>
                  <p:nvPr/>
                </p:nvSpPr>
                <p:spPr>
                  <a:xfrm>
                    <a:off x="6603051" y="1872519"/>
                    <a:ext cx="35492" cy="63627"/>
                  </a:xfrm>
                  <a:custGeom>
                    <a:avLst/>
                    <a:gdLst>
                      <a:gd name="connsiteX0" fmla="*/ 4251 w 35492"/>
                      <a:gd name="connsiteY0" fmla="*/ 63627 h 63627"/>
                      <a:gd name="connsiteX1" fmla="*/ 35493 w 35492"/>
                      <a:gd name="connsiteY1" fmla="*/ 0 h 63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492" h="63627">
                        <a:moveTo>
                          <a:pt x="4251" y="63627"/>
                        </a:moveTo>
                        <a:cubicBezTo>
                          <a:pt x="4251" y="63627"/>
                          <a:pt x="-16990" y="12192"/>
                          <a:pt x="35493" y="0"/>
                        </a:cubicBezTo>
                      </a:path>
                    </a:pathLst>
                  </a:custGeom>
                  <a:noFill/>
                  <a:ln w="4990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grpSp>
              <p:nvGrpSpPr>
                <p:cNvPr id="199" name="Graphic 1">
                  <a:extLst>
                    <a:ext uri="{FF2B5EF4-FFF2-40B4-BE49-F238E27FC236}">
                      <a16:creationId xmlns:a16="http://schemas.microsoft.com/office/drawing/2014/main" id="{53CFA674-12FC-4B4D-9D3E-722C3A76B782}"/>
                    </a:ext>
                  </a:extLst>
                </p:cNvPr>
                <p:cNvGrpSpPr/>
                <p:nvPr/>
              </p:nvGrpSpPr>
              <p:grpSpPr>
                <a:xfrm>
                  <a:off x="6326294" y="1903461"/>
                  <a:ext cx="97746" cy="220613"/>
                  <a:chOff x="6326294" y="1903461"/>
                  <a:chExt cx="97746" cy="220613"/>
                </a:xfrm>
              </p:grpSpPr>
              <p:sp>
                <p:nvSpPr>
                  <p:cNvPr id="201" name="Freeform: Shape 40">
                    <a:extLst>
                      <a:ext uri="{FF2B5EF4-FFF2-40B4-BE49-F238E27FC236}">
                        <a16:creationId xmlns:a16="http://schemas.microsoft.com/office/drawing/2014/main" id="{CCDA9D97-8992-4158-90F6-370BFD323ED5}"/>
                      </a:ext>
                    </a:extLst>
                  </p:cNvPr>
                  <p:cNvSpPr/>
                  <p:nvPr/>
                </p:nvSpPr>
                <p:spPr>
                  <a:xfrm>
                    <a:off x="6326294" y="1903461"/>
                    <a:ext cx="77876" cy="33313"/>
                  </a:xfrm>
                  <a:custGeom>
                    <a:avLst/>
                    <a:gdLst>
                      <a:gd name="connsiteX0" fmla="*/ 35834 w 77876"/>
                      <a:gd name="connsiteY0" fmla="*/ 2777 h 33313"/>
                      <a:gd name="connsiteX1" fmla="*/ 115 w 77876"/>
                      <a:gd name="connsiteY1" fmla="*/ 25827 h 33313"/>
                      <a:gd name="connsiteX2" fmla="*/ 35358 w 77876"/>
                      <a:gd name="connsiteY2" fmla="*/ 31733 h 33313"/>
                      <a:gd name="connsiteX3" fmla="*/ 77839 w 77876"/>
                      <a:gd name="connsiteY3" fmla="*/ 9540 h 33313"/>
                      <a:gd name="connsiteX4" fmla="*/ 35834 w 77876"/>
                      <a:gd name="connsiteY4" fmla="*/ 2777 h 33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876" h="33313">
                        <a:moveTo>
                          <a:pt x="35834" y="2777"/>
                        </a:moveTo>
                        <a:cubicBezTo>
                          <a:pt x="35834" y="2777"/>
                          <a:pt x="-2361" y="8492"/>
                          <a:pt x="115" y="25827"/>
                        </a:cubicBezTo>
                        <a:cubicBezTo>
                          <a:pt x="115" y="25827"/>
                          <a:pt x="2116" y="37448"/>
                          <a:pt x="35358" y="31733"/>
                        </a:cubicBezTo>
                        <a:cubicBezTo>
                          <a:pt x="68600" y="26018"/>
                          <a:pt x="76696" y="21255"/>
                          <a:pt x="77839" y="9540"/>
                        </a:cubicBezTo>
                        <a:cubicBezTo>
                          <a:pt x="78982" y="-2081"/>
                          <a:pt x="53551" y="-1414"/>
                          <a:pt x="35834" y="27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202" name="Freeform: Shape 41">
                    <a:extLst>
                      <a:ext uri="{FF2B5EF4-FFF2-40B4-BE49-F238E27FC236}">
                        <a16:creationId xmlns:a16="http://schemas.microsoft.com/office/drawing/2014/main" id="{779F991C-E1F5-4366-AA65-46A9DF711FCA}"/>
                      </a:ext>
                    </a:extLst>
                  </p:cNvPr>
                  <p:cNvSpPr/>
                  <p:nvPr/>
                </p:nvSpPr>
                <p:spPr>
                  <a:xfrm>
                    <a:off x="6365081" y="1990248"/>
                    <a:ext cx="32766" cy="32765"/>
                  </a:xfrm>
                  <a:custGeom>
                    <a:avLst/>
                    <a:gdLst>
                      <a:gd name="connsiteX0" fmla="*/ 32766 w 32766"/>
                      <a:gd name="connsiteY0" fmla="*/ 16383 h 32765"/>
                      <a:gd name="connsiteX1" fmla="*/ 16383 w 32766"/>
                      <a:gd name="connsiteY1" fmla="*/ 32766 h 32765"/>
                      <a:gd name="connsiteX2" fmla="*/ 0 w 32766"/>
                      <a:gd name="connsiteY2" fmla="*/ 16383 h 32765"/>
                      <a:gd name="connsiteX3" fmla="*/ 16383 w 32766"/>
                      <a:gd name="connsiteY3" fmla="*/ 0 h 32765"/>
                      <a:gd name="connsiteX4" fmla="*/ 32766 w 32766"/>
                      <a:gd name="connsiteY4" fmla="*/ 16383 h 32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766" h="32765">
                        <a:moveTo>
                          <a:pt x="32766" y="16383"/>
                        </a:moveTo>
                        <a:cubicBezTo>
                          <a:pt x="32766" y="25432"/>
                          <a:pt x="25432" y="32766"/>
                          <a:pt x="16383" y="32766"/>
                        </a:cubicBezTo>
                        <a:cubicBezTo>
                          <a:pt x="7334" y="32766"/>
                          <a:pt x="0" y="25432"/>
                          <a:pt x="0" y="16383"/>
                        </a:cubicBezTo>
                        <a:cubicBezTo>
                          <a:pt x="0" y="7334"/>
                          <a:pt x="7334" y="0"/>
                          <a:pt x="16383" y="0"/>
                        </a:cubicBezTo>
                        <a:cubicBezTo>
                          <a:pt x="25527" y="95"/>
                          <a:pt x="32766" y="7429"/>
                          <a:pt x="32766" y="163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203" name="Freeform: Shape 42">
                    <a:extLst>
                      <a:ext uri="{FF2B5EF4-FFF2-40B4-BE49-F238E27FC236}">
                        <a16:creationId xmlns:a16="http://schemas.microsoft.com/office/drawing/2014/main" id="{C7854A16-F85A-4C28-B750-738FB0A7E832}"/>
                      </a:ext>
                    </a:extLst>
                  </p:cNvPr>
                  <p:cNvSpPr/>
                  <p:nvPr/>
                </p:nvSpPr>
                <p:spPr>
                  <a:xfrm>
                    <a:off x="6381559" y="2098833"/>
                    <a:ext cx="42481" cy="25241"/>
                  </a:xfrm>
                  <a:custGeom>
                    <a:avLst/>
                    <a:gdLst>
                      <a:gd name="connsiteX0" fmla="*/ 0 w 42481"/>
                      <a:gd name="connsiteY0" fmla="*/ 25241 h 25241"/>
                      <a:gd name="connsiteX1" fmla="*/ 42482 w 42481"/>
                      <a:gd name="connsiteY1" fmla="*/ 0 h 25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481" h="25241">
                        <a:moveTo>
                          <a:pt x="0" y="25241"/>
                        </a:moveTo>
                        <a:cubicBezTo>
                          <a:pt x="0" y="25241"/>
                          <a:pt x="28766" y="21717"/>
                          <a:pt x="42482" y="0"/>
                        </a:cubicBezTo>
                      </a:path>
                    </a:pathLst>
                  </a:custGeom>
                  <a:noFill/>
                  <a:ln w="4990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sp>
              <p:nvSpPr>
                <p:cNvPr id="200" name="Freeform: Shape 43">
                  <a:extLst>
                    <a:ext uri="{FF2B5EF4-FFF2-40B4-BE49-F238E27FC236}">
                      <a16:creationId xmlns:a16="http://schemas.microsoft.com/office/drawing/2014/main" id="{C4B1E2D0-6115-4C73-959D-434A0AD6294B}"/>
                    </a:ext>
                  </a:extLst>
                </p:cNvPr>
                <p:cNvSpPr/>
                <p:nvPr/>
              </p:nvSpPr>
              <p:spPr>
                <a:xfrm>
                  <a:off x="6144799" y="1548578"/>
                  <a:ext cx="299720" cy="291224"/>
                </a:xfrm>
                <a:custGeom>
                  <a:avLst/>
                  <a:gdLst>
                    <a:gd name="connsiteX0" fmla="*/ 246285 w 299720"/>
                    <a:gd name="connsiteY0" fmla="*/ 46764 h 291224"/>
                    <a:gd name="connsiteX1" fmla="*/ 39688 w 299720"/>
                    <a:gd name="connsiteY1" fmla="*/ 43716 h 291224"/>
                    <a:gd name="connsiteX2" fmla="*/ 118555 w 299720"/>
                    <a:gd name="connsiteY2" fmla="*/ 290794 h 291224"/>
                    <a:gd name="connsiteX3" fmla="*/ 299720 w 299720"/>
                    <a:gd name="connsiteY3" fmla="*/ 51907 h 291224"/>
                    <a:gd name="connsiteX4" fmla="*/ 246285 w 299720"/>
                    <a:gd name="connsiteY4" fmla="*/ 46764 h 291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720" h="291224">
                      <a:moveTo>
                        <a:pt x="246285" y="46764"/>
                      </a:moveTo>
                      <a:cubicBezTo>
                        <a:pt x="246285" y="46764"/>
                        <a:pt x="149702" y="-56392"/>
                        <a:pt x="39688" y="43716"/>
                      </a:cubicBezTo>
                      <a:cubicBezTo>
                        <a:pt x="-39274" y="115629"/>
                        <a:pt x="6065" y="278602"/>
                        <a:pt x="118555" y="290794"/>
                      </a:cubicBezTo>
                      <a:cubicBezTo>
                        <a:pt x="231045" y="302986"/>
                        <a:pt x="299720" y="51907"/>
                        <a:pt x="299720" y="51907"/>
                      </a:cubicBezTo>
                      <a:lnTo>
                        <a:pt x="246285" y="467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</p:grpSp>
          <p:grpSp>
            <p:nvGrpSpPr>
              <p:cNvPr id="142" name="Graphic 1">
                <a:extLst>
                  <a:ext uri="{FF2B5EF4-FFF2-40B4-BE49-F238E27FC236}">
                    <a16:creationId xmlns:a16="http://schemas.microsoft.com/office/drawing/2014/main" id="{E04DB4B4-C23B-4EDF-9BC3-CE34AB85928E}"/>
                  </a:ext>
                </a:extLst>
              </p:cNvPr>
              <p:cNvGrpSpPr/>
              <p:nvPr/>
            </p:nvGrpSpPr>
            <p:grpSpPr>
              <a:xfrm>
                <a:off x="5365967" y="2103596"/>
                <a:ext cx="2165352" cy="1468533"/>
                <a:chOff x="5365967" y="2103596"/>
                <a:chExt cx="2165352" cy="1468533"/>
              </a:xfrm>
            </p:grpSpPr>
            <p:grpSp>
              <p:nvGrpSpPr>
                <p:cNvPr id="146" name="Graphic 1">
                  <a:extLst>
                    <a:ext uri="{FF2B5EF4-FFF2-40B4-BE49-F238E27FC236}">
                      <a16:creationId xmlns:a16="http://schemas.microsoft.com/office/drawing/2014/main" id="{D71F1850-F6E2-4357-882C-D9C588710216}"/>
                    </a:ext>
                  </a:extLst>
                </p:cNvPr>
                <p:cNvGrpSpPr/>
                <p:nvPr/>
              </p:nvGrpSpPr>
              <p:grpSpPr>
                <a:xfrm>
                  <a:off x="6629451" y="2103596"/>
                  <a:ext cx="901867" cy="1468533"/>
                  <a:chOff x="6629451" y="2103596"/>
                  <a:chExt cx="901867" cy="1468533"/>
                </a:xfrm>
              </p:grpSpPr>
              <p:sp>
                <p:nvSpPr>
                  <p:cNvPr id="167" name="Freeform: Shape 46">
                    <a:extLst>
                      <a:ext uri="{FF2B5EF4-FFF2-40B4-BE49-F238E27FC236}">
                        <a16:creationId xmlns:a16="http://schemas.microsoft.com/office/drawing/2014/main" id="{8937E41A-DC57-4E82-8D0F-F580D8D969C0}"/>
                      </a:ext>
                    </a:extLst>
                  </p:cNvPr>
                  <p:cNvSpPr/>
                  <p:nvPr/>
                </p:nvSpPr>
                <p:spPr>
                  <a:xfrm>
                    <a:off x="6672738" y="2103596"/>
                    <a:ext cx="316611" cy="286512"/>
                  </a:xfrm>
                  <a:custGeom>
                    <a:avLst/>
                    <a:gdLst>
                      <a:gd name="connsiteX0" fmla="*/ 199549 w 316611"/>
                      <a:gd name="connsiteY0" fmla="*/ 0 h 286512"/>
                      <a:gd name="connsiteX1" fmla="*/ 316611 w 316611"/>
                      <a:gd name="connsiteY1" fmla="*/ 157639 h 286512"/>
                      <a:gd name="connsiteX2" fmla="*/ 54578 w 316611"/>
                      <a:gd name="connsiteY2" fmla="*/ 286512 h 286512"/>
                      <a:gd name="connsiteX3" fmla="*/ 0 w 316611"/>
                      <a:gd name="connsiteY3" fmla="*/ 186309 h 286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6611" h="286512">
                        <a:moveTo>
                          <a:pt x="199549" y="0"/>
                        </a:moveTo>
                        <a:lnTo>
                          <a:pt x="316611" y="157639"/>
                        </a:lnTo>
                        <a:lnTo>
                          <a:pt x="54578" y="286512"/>
                        </a:lnTo>
                        <a:lnTo>
                          <a:pt x="0" y="186309"/>
                        </a:lnTo>
                        <a:close/>
                      </a:path>
                    </a:pathLst>
                  </a:custGeom>
                  <a:solidFill>
                    <a:srgbClr val="FDFA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170" name="Freeform: Shape 47">
                    <a:extLst>
                      <a:ext uri="{FF2B5EF4-FFF2-40B4-BE49-F238E27FC236}">
                        <a16:creationId xmlns:a16="http://schemas.microsoft.com/office/drawing/2014/main" id="{6FFB5D33-3DEF-49FE-A2DB-FDA3006E1A1F}"/>
                      </a:ext>
                    </a:extLst>
                  </p:cNvPr>
                  <p:cNvSpPr/>
                  <p:nvPr/>
                </p:nvSpPr>
                <p:spPr>
                  <a:xfrm>
                    <a:off x="6629451" y="2197418"/>
                    <a:ext cx="901867" cy="1374710"/>
                  </a:xfrm>
                  <a:custGeom>
                    <a:avLst/>
                    <a:gdLst>
                      <a:gd name="connsiteX0" fmla="*/ 365994 w 901867"/>
                      <a:gd name="connsiteY0" fmla="*/ 26859 h 1374710"/>
                      <a:gd name="connsiteX1" fmla="*/ 646600 w 901867"/>
                      <a:gd name="connsiteY1" fmla="*/ 387095 h 1374710"/>
                      <a:gd name="connsiteX2" fmla="*/ 799953 w 901867"/>
                      <a:gd name="connsiteY2" fmla="*/ 764571 h 1374710"/>
                      <a:gd name="connsiteX3" fmla="*/ 898346 w 901867"/>
                      <a:gd name="connsiteY3" fmla="*/ 1374075 h 1374710"/>
                      <a:gd name="connsiteX4" fmla="*/ 226453 w 901867"/>
                      <a:gd name="connsiteY4" fmla="*/ 1133093 h 1374710"/>
                      <a:gd name="connsiteX5" fmla="*/ 520 w 901867"/>
                      <a:gd name="connsiteY5" fmla="*/ 363663 h 1374710"/>
                      <a:gd name="connsiteX6" fmla="*/ 251503 w 901867"/>
                      <a:gd name="connsiteY6" fmla="*/ 10572 h 1374710"/>
                      <a:gd name="connsiteX7" fmla="*/ 365994 w 901867"/>
                      <a:gd name="connsiteY7" fmla="*/ 26859 h 1374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1867" h="1374710">
                        <a:moveTo>
                          <a:pt x="365994" y="26859"/>
                        </a:moveTo>
                        <a:cubicBezTo>
                          <a:pt x="428097" y="83819"/>
                          <a:pt x="538015" y="199548"/>
                          <a:pt x="646600" y="387095"/>
                        </a:cubicBezTo>
                        <a:cubicBezTo>
                          <a:pt x="714990" y="505110"/>
                          <a:pt x="765758" y="632459"/>
                          <a:pt x="799953" y="764571"/>
                        </a:cubicBezTo>
                        <a:cubicBezTo>
                          <a:pt x="843101" y="931163"/>
                          <a:pt x="919111" y="1206245"/>
                          <a:pt x="898346" y="1374075"/>
                        </a:cubicBezTo>
                        <a:cubicBezTo>
                          <a:pt x="898346" y="1374075"/>
                          <a:pt x="610786" y="1399221"/>
                          <a:pt x="226453" y="1133093"/>
                        </a:cubicBezTo>
                        <a:lnTo>
                          <a:pt x="520" y="363663"/>
                        </a:lnTo>
                        <a:cubicBezTo>
                          <a:pt x="520" y="363663"/>
                          <a:pt x="-23293" y="145255"/>
                          <a:pt x="251503" y="10572"/>
                        </a:cubicBezTo>
                        <a:cubicBezTo>
                          <a:pt x="289413" y="-8002"/>
                          <a:pt x="334847" y="-1811"/>
                          <a:pt x="365994" y="26859"/>
                        </a:cubicBezTo>
                        <a:close/>
                      </a:path>
                    </a:pathLst>
                  </a:custGeom>
                  <a:solidFill>
                    <a:srgbClr val="F7F7F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grpSp>
              <p:nvGrpSpPr>
                <p:cNvPr id="149" name="Graphic 1">
                  <a:extLst>
                    <a:ext uri="{FF2B5EF4-FFF2-40B4-BE49-F238E27FC236}">
                      <a16:creationId xmlns:a16="http://schemas.microsoft.com/office/drawing/2014/main" id="{7A632C4D-874E-4CD4-BBA3-9BF12258051A}"/>
                    </a:ext>
                  </a:extLst>
                </p:cNvPr>
                <p:cNvGrpSpPr/>
                <p:nvPr/>
              </p:nvGrpSpPr>
              <p:grpSpPr>
                <a:xfrm>
                  <a:off x="5365967" y="2344197"/>
                  <a:ext cx="1649861" cy="820864"/>
                  <a:chOff x="5365967" y="2344197"/>
                  <a:chExt cx="1649861" cy="820864"/>
                </a:xfrm>
              </p:grpSpPr>
              <p:grpSp>
                <p:nvGrpSpPr>
                  <p:cNvPr id="153" name="Graphic 1">
                    <a:extLst>
                      <a:ext uri="{FF2B5EF4-FFF2-40B4-BE49-F238E27FC236}">
                        <a16:creationId xmlns:a16="http://schemas.microsoft.com/office/drawing/2014/main" id="{89E7C32B-9E92-4D61-AD71-7F18469FC99F}"/>
                      </a:ext>
                    </a:extLst>
                  </p:cNvPr>
                  <p:cNvGrpSpPr/>
                  <p:nvPr/>
                </p:nvGrpSpPr>
                <p:grpSpPr>
                  <a:xfrm>
                    <a:off x="5775579" y="2344197"/>
                    <a:ext cx="1240250" cy="820864"/>
                    <a:chOff x="5775579" y="2344197"/>
                    <a:chExt cx="1240250" cy="820864"/>
                  </a:xfrm>
                  <a:solidFill>
                    <a:srgbClr val="75ADF0"/>
                  </a:solidFill>
                </p:grpSpPr>
                <p:sp>
                  <p:nvSpPr>
                    <p:cNvPr id="160" name="Freeform: Shape 50">
                      <a:extLst>
                        <a:ext uri="{FF2B5EF4-FFF2-40B4-BE49-F238E27FC236}">
                          <a16:creationId xmlns:a16="http://schemas.microsoft.com/office/drawing/2014/main" id="{C9AAD287-E586-40C3-A6A8-0ED0EA792E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5579" y="2344197"/>
                      <a:ext cx="1240250" cy="820864"/>
                    </a:xfrm>
                    <a:custGeom>
                      <a:avLst/>
                      <a:gdLst>
                        <a:gd name="connsiteX0" fmla="*/ 518160 w 1240250"/>
                        <a:gd name="connsiteY0" fmla="*/ 495300 h 820864"/>
                        <a:gd name="connsiteX1" fmla="*/ 926783 w 1240250"/>
                        <a:gd name="connsiteY1" fmla="*/ 0 h 820864"/>
                        <a:gd name="connsiteX2" fmla="*/ 926783 w 1240250"/>
                        <a:gd name="connsiteY2" fmla="*/ 0 h 820864"/>
                        <a:gd name="connsiteX3" fmla="*/ 1240250 w 1240250"/>
                        <a:gd name="connsiteY3" fmla="*/ 325565 h 820864"/>
                        <a:gd name="connsiteX4" fmla="*/ 834295 w 1240250"/>
                        <a:gd name="connsiteY4" fmla="*/ 641795 h 820864"/>
                        <a:gd name="connsiteX5" fmla="*/ 834295 w 1240250"/>
                        <a:gd name="connsiteY5" fmla="*/ 641795 h 820864"/>
                        <a:gd name="connsiteX6" fmla="*/ 834295 w 1240250"/>
                        <a:gd name="connsiteY6" fmla="*/ 641795 h 820864"/>
                        <a:gd name="connsiteX7" fmla="*/ 760095 w 1240250"/>
                        <a:gd name="connsiteY7" fmla="*/ 699611 h 820864"/>
                        <a:gd name="connsiteX8" fmla="*/ 759238 w 1240250"/>
                        <a:gd name="connsiteY8" fmla="*/ 698563 h 820864"/>
                        <a:gd name="connsiteX9" fmla="*/ 640556 w 1240250"/>
                        <a:gd name="connsiteY9" fmla="*/ 788384 h 820864"/>
                        <a:gd name="connsiteX10" fmla="*/ 529495 w 1240250"/>
                        <a:gd name="connsiteY10" fmla="*/ 820864 h 820864"/>
                        <a:gd name="connsiteX11" fmla="*/ 0 w 1240250"/>
                        <a:gd name="connsiteY11" fmla="*/ 683133 h 820864"/>
                        <a:gd name="connsiteX12" fmla="*/ 34195 w 1240250"/>
                        <a:gd name="connsiteY12" fmla="*/ 447580 h 820864"/>
                        <a:gd name="connsiteX13" fmla="*/ 518160 w 1240250"/>
                        <a:gd name="connsiteY13" fmla="*/ 495300 h 8208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240250" h="820864">
                          <a:moveTo>
                            <a:pt x="518160" y="495300"/>
                          </a:moveTo>
                          <a:lnTo>
                            <a:pt x="926783" y="0"/>
                          </a:lnTo>
                          <a:lnTo>
                            <a:pt x="926783" y="0"/>
                          </a:lnTo>
                          <a:lnTo>
                            <a:pt x="1240250" y="325565"/>
                          </a:lnTo>
                          <a:lnTo>
                            <a:pt x="834295" y="641795"/>
                          </a:lnTo>
                          <a:lnTo>
                            <a:pt x="834295" y="641795"/>
                          </a:lnTo>
                          <a:lnTo>
                            <a:pt x="834295" y="641795"/>
                          </a:lnTo>
                          <a:lnTo>
                            <a:pt x="760095" y="699611"/>
                          </a:lnTo>
                          <a:lnTo>
                            <a:pt x="759238" y="698563"/>
                          </a:lnTo>
                          <a:lnTo>
                            <a:pt x="640556" y="788384"/>
                          </a:lnTo>
                          <a:cubicBezTo>
                            <a:pt x="616172" y="805720"/>
                            <a:pt x="559308" y="819245"/>
                            <a:pt x="529495" y="820864"/>
                          </a:cubicBezTo>
                          <a:lnTo>
                            <a:pt x="0" y="683133"/>
                          </a:lnTo>
                          <a:lnTo>
                            <a:pt x="34195" y="447580"/>
                          </a:lnTo>
                          <a:lnTo>
                            <a:pt x="518160" y="495300"/>
                          </a:lnTo>
                          <a:close/>
                        </a:path>
                      </a:pathLst>
                    </a:custGeom>
                    <a:solidFill>
                      <a:srgbClr val="F7F7F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163" name="Freeform: Shape 51">
                      <a:extLst>
                        <a:ext uri="{FF2B5EF4-FFF2-40B4-BE49-F238E27FC236}">
                          <a16:creationId xmlns:a16="http://schemas.microsoft.com/office/drawing/2014/main" id="{953CFF2E-E4D9-448C-B055-14E15F6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3312" y="2701480"/>
                      <a:ext cx="281940" cy="219551"/>
                    </a:xfrm>
                    <a:custGeom>
                      <a:avLst/>
                      <a:gdLst>
                        <a:gd name="connsiteX0" fmla="*/ 0 w 281940"/>
                        <a:gd name="connsiteY0" fmla="*/ 219551 h 219551"/>
                        <a:gd name="connsiteX1" fmla="*/ 281940 w 281940"/>
                        <a:gd name="connsiteY1" fmla="*/ 0 h 2195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81940" h="219551">
                          <a:moveTo>
                            <a:pt x="0" y="219551"/>
                          </a:moveTo>
                          <a:lnTo>
                            <a:pt x="281940" y="0"/>
                          </a:lnTo>
                        </a:path>
                      </a:pathLst>
                    </a:custGeom>
                    <a:ln w="7321" cap="flat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</p:grpSp>
              <p:sp>
                <p:nvSpPr>
                  <p:cNvPr id="156" name="Freeform: Shape 52">
                    <a:extLst>
                      <a:ext uri="{FF2B5EF4-FFF2-40B4-BE49-F238E27FC236}">
                        <a16:creationId xmlns:a16="http://schemas.microsoft.com/office/drawing/2014/main" id="{44F786A5-8BBD-400E-9E36-A83A208503B0}"/>
                      </a:ext>
                    </a:extLst>
                  </p:cNvPr>
                  <p:cNvSpPr/>
                  <p:nvPr/>
                </p:nvSpPr>
                <p:spPr>
                  <a:xfrm>
                    <a:off x="5365967" y="2766116"/>
                    <a:ext cx="443806" cy="327793"/>
                  </a:xfrm>
                  <a:custGeom>
                    <a:avLst/>
                    <a:gdLst>
                      <a:gd name="connsiteX0" fmla="*/ 443806 w 443806"/>
                      <a:gd name="connsiteY0" fmla="*/ 25756 h 327793"/>
                      <a:gd name="connsiteX1" fmla="*/ 73379 w 443806"/>
                      <a:gd name="connsiteY1" fmla="*/ 98051 h 327793"/>
                      <a:gd name="connsiteX2" fmla="*/ 1179 w 443806"/>
                      <a:gd name="connsiteY2" fmla="*/ 284455 h 327793"/>
                      <a:gd name="connsiteX3" fmla="*/ 34422 w 443806"/>
                      <a:gd name="connsiteY3" fmla="*/ 327794 h 327793"/>
                      <a:gd name="connsiteX4" fmla="*/ 34422 w 443806"/>
                      <a:gd name="connsiteY4" fmla="*/ 327794 h 327793"/>
                      <a:gd name="connsiteX5" fmla="*/ 64521 w 443806"/>
                      <a:gd name="connsiteY5" fmla="*/ 309982 h 327793"/>
                      <a:gd name="connsiteX6" fmla="*/ 104430 w 443806"/>
                      <a:gd name="connsiteY6" fmla="*/ 237687 h 327793"/>
                      <a:gd name="connsiteX7" fmla="*/ 370464 w 443806"/>
                      <a:gd name="connsiteY7" fmla="*/ 213779 h 327793"/>
                      <a:gd name="connsiteX8" fmla="*/ 415326 w 443806"/>
                      <a:gd name="connsiteY8" fmla="*/ 221399 h 327793"/>
                      <a:gd name="connsiteX9" fmla="*/ 443806 w 443806"/>
                      <a:gd name="connsiteY9" fmla="*/ 25756 h 32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43806" h="327793">
                        <a:moveTo>
                          <a:pt x="443806" y="25756"/>
                        </a:moveTo>
                        <a:cubicBezTo>
                          <a:pt x="443806" y="25756"/>
                          <a:pt x="151008" y="-66446"/>
                          <a:pt x="73379" y="98051"/>
                        </a:cubicBezTo>
                        <a:cubicBezTo>
                          <a:pt x="30897" y="188062"/>
                          <a:pt x="10800" y="248355"/>
                          <a:pt x="1179" y="284455"/>
                        </a:cubicBezTo>
                        <a:cubicBezTo>
                          <a:pt x="-4631" y="306363"/>
                          <a:pt x="11752" y="327794"/>
                          <a:pt x="34422" y="327794"/>
                        </a:cubicBezTo>
                        <a:lnTo>
                          <a:pt x="34422" y="327794"/>
                        </a:lnTo>
                        <a:cubicBezTo>
                          <a:pt x="46995" y="327794"/>
                          <a:pt x="58520" y="320936"/>
                          <a:pt x="64521" y="309982"/>
                        </a:cubicBezTo>
                        <a:lnTo>
                          <a:pt x="104430" y="237687"/>
                        </a:lnTo>
                        <a:cubicBezTo>
                          <a:pt x="104430" y="237687"/>
                          <a:pt x="233875" y="350463"/>
                          <a:pt x="370464" y="213779"/>
                        </a:cubicBezTo>
                        <a:lnTo>
                          <a:pt x="415326" y="221399"/>
                        </a:lnTo>
                        <a:lnTo>
                          <a:pt x="443806" y="25756"/>
                        </a:lnTo>
                        <a:close/>
                      </a:path>
                    </a:pathLst>
                  </a:custGeom>
                  <a:solidFill>
                    <a:srgbClr val="E2B99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</p:grpSp>
        </p:grpSp>
        <p:grpSp>
          <p:nvGrpSpPr>
            <p:cNvPr id="123" name="Graphic 1">
              <a:extLst>
                <a:ext uri="{FF2B5EF4-FFF2-40B4-BE49-F238E27FC236}">
                  <a16:creationId xmlns:a16="http://schemas.microsoft.com/office/drawing/2014/main" id="{E7A6292B-9214-4F08-B494-345DF49F6D9A}"/>
                </a:ext>
              </a:extLst>
            </p:cNvPr>
            <p:cNvGrpSpPr/>
            <p:nvPr/>
          </p:nvGrpSpPr>
          <p:grpSpPr>
            <a:xfrm>
              <a:off x="6674055" y="3944382"/>
              <a:ext cx="944022" cy="1383997"/>
              <a:chOff x="6674055" y="3944382"/>
              <a:chExt cx="944022" cy="1383997"/>
            </a:xfrm>
            <a:solidFill>
              <a:srgbClr val="68AB8F"/>
            </a:solidFill>
          </p:grpSpPr>
          <p:sp>
            <p:nvSpPr>
              <p:cNvPr id="125" name="Freeform: Shape 54">
                <a:extLst>
                  <a:ext uri="{FF2B5EF4-FFF2-40B4-BE49-F238E27FC236}">
                    <a16:creationId xmlns:a16="http://schemas.microsoft.com/office/drawing/2014/main" id="{56307B28-C589-4B38-B52F-9D65B304F262}"/>
                  </a:ext>
                </a:extLst>
              </p:cNvPr>
              <p:cNvSpPr/>
              <p:nvPr/>
            </p:nvSpPr>
            <p:spPr>
              <a:xfrm>
                <a:off x="6772465" y="4002405"/>
                <a:ext cx="699611" cy="1325975"/>
              </a:xfrm>
              <a:custGeom>
                <a:avLst/>
                <a:gdLst>
                  <a:gd name="connsiteX0" fmla="*/ 699611 w 699611"/>
                  <a:gd name="connsiteY0" fmla="*/ 0 h 1325975"/>
                  <a:gd name="connsiteX1" fmla="*/ 0 w 699611"/>
                  <a:gd name="connsiteY1" fmla="*/ 1325975 h 132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9611" h="1325975">
                    <a:moveTo>
                      <a:pt x="699611" y="0"/>
                    </a:moveTo>
                    <a:lnTo>
                      <a:pt x="0" y="1325975"/>
                    </a:lnTo>
                  </a:path>
                </a:pathLst>
              </a:custGeom>
              <a:ln w="10163" cap="flat">
                <a:solidFill>
                  <a:srgbClr val="1C21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128" name="Freeform: Shape 55">
                <a:extLst>
                  <a:ext uri="{FF2B5EF4-FFF2-40B4-BE49-F238E27FC236}">
                    <a16:creationId xmlns:a16="http://schemas.microsoft.com/office/drawing/2014/main" id="{8C619E12-FEF4-4664-AB8F-EF753B9F3F80}"/>
                  </a:ext>
                </a:extLst>
              </p:cNvPr>
              <p:cNvSpPr/>
              <p:nvPr/>
            </p:nvSpPr>
            <p:spPr>
              <a:xfrm>
                <a:off x="6818376" y="4002405"/>
                <a:ext cx="669036" cy="1325975"/>
              </a:xfrm>
              <a:custGeom>
                <a:avLst/>
                <a:gdLst>
                  <a:gd name="connsiteX0" fmla="*/ 0 w 669036"/>
                  <a:gd name="connsiteY0" fmla="*/ 0 h 1325975"/>
                  <a:gd name="connsiteX1" fmla="*/ 669036 w 669036"/>
                  <a:gd name="connsiteY1" fmla="*/ 1325975 h 132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9036" h="1325975">
                    <a:moveTo>
                      <a:pt x="0" y="0"/>
                    </a:moveTo>
                    <a:lnTo>
                      <a:pt x="669036" y="1325975"/>
                    </a:lnTo>
                  </a:path>
                </a:pathLst>
              </a:custGeom>
              <a:ln w="10163" cap="flat">
                <a:solidFill>
                  <a:srgbClr val="1C212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132" name="Freeform: Shape 56">
                <a:extLst>
                  <a:ext uri="{FF2B5EF4-FFF2-40B4-BE49-F238E27FC236}">
                    <a16:creationId xmlns:a16="http://schemas.microsoft.com/office/drawing/2014/main" id="{940156C9-9B56-40B5-B6D9-B4A62E5215D1}"/>
                  </a:ext>
                </a:extLst>
              </p:cNvPr>
              <p:cNvSpPr/>
              <p:nvPr/>
            </p:nvSpPr>
            <p:spPr>
              <a:xfrm rot="-10800000">
                <a:off x="6674055" y="3944382"/>
                <a:ext cx="944022" cy="156590"/>
              </a:xfrm>
              <a:custGeom>
                <a:avLst/>
                <a:gdLst>
                  <a:gd name="connsiteX0" fmla="*/ 0 w 944022"/>
                  <a:gd name="connsiteY0" fmla="*/ 0 h 156590"/>
                  <a:gd name="connsiteX1" fmla="*/ 944023 w 944022"/>
                  <a:gd name="connsiteY1" fmla="*/ 0 h 156590"/>
                  <a:gd name="connsiteX2" fmla="*/ 944023 w 944022"/>
                  <a:gd name="connsiteY2" fmla="*/ 156591 h 156590"/>
                  <a:gd name="connsiteX3" fmla="*/ 0 w 944022"/>
                  <a:gd name="connsiteY3" fmla="*/ 156591 h 156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4022" h="156590">
                    <a:moveTo>
                      <a:pt x="0" y="0"/>
                    </a:moveTo>
                    <a:lnTo>
                      <a:pt x="944023" y="0"/>
                    </a:lnTo>
                    <a:lnTo>
                      <a:pt x="944023" y="156591"/>
                    </a:lnTo>
                    <a:lnTo>
                      <a:pt x="0" y="15659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</p:grpSp>
      </p:grpSp>
      <p:grpSp>
        <p:nvGrpSpPr>
          <p:cNvPr id="228" name="Graphic 1">
            <a:extLst>
              <a:ext uri="{FF2B5EF4-FFF2-40B4-BE49-F238E27FC236}">
                <a16:creationId xmlns:a16="http://schemas.microsoft.com/office/drawing/2014/main" id="{0C9E1A27-1865-4E6B-8300-EA70C8711A1F}"/>
              </a:ext>
            </a:extLst>
          </p:cNvPr>
          <p:cNvGrpSpPr/>
          <p:nvPr/>
        </p:nvGrpSpPr>
        <p:grpSpPr>
          <a:xfrm flipH="1">
            <a:off x="163175" y="1892865"/>
            <a:ext cx="3749040" cy="3281115"/>
            <a:chOff x="4144920" y="2360866"/>
            <a:chExt cx="3401598" cy="2977039"/>
          </a:xfrm>
        </p:grpSpPr>
        <p:grpSp>
          <p:nvGrpSpPr>
            <p:cNvPr id="229" name="Graphic 1">
              <a:extLst>
                <a:ext uri="{FF2B5EF4-FFF2-40B4-BE49-F238E27FC236}">
                  <a16:creationId xmlns:a16="http://schemas.microsoft.com/office/drawing/2014/main" id="{81FF13A4-4995-4EF1-8079-E19DBDA90914}"/>
                </a:ext>
              </a:extLst>
            </p:cNvPr>
            <p:cNvGrpSpPr/>
            <p:nvPr/>
          </p:nvGrpSpPr>
          <p:grpSpPr>
            <a:xfrm>
              <a:off x="4417409" y="2360866"/>
              <a:ext cx="1947767" cy="2967513"/>
              <a:chOff x="4417409" y="2360866"/>
              <a:chExt cx="1947767" cy="2967513"/>
            </a:xfrm>
          </p:grpSpPr>
          <p:grpSp>
            <p:nvGrpSpPr>
              <p:cNvPr id="231" name="Graphic 1">
                <a:extLst>
                  <a:ext uri="{FF2B5EF4-FFF2-40B4-BE49-F238E27FC236}">
                    <a16:creationId xmlns:a16="http://schemas.microsoft.com/office/drawing/2014/main" id="{752D0310-7B06-46DC-88DC-7DC2893B4263}"/>
                  </a:ext>
                </a:extLst>
              </p:cNvPr>
              <p:cNvGrpSpPr/>
              <p:nvPr/>
            </p:nvGrpSpPr>
            <p:grpSpPr>
              <a:xfrm>
                <a:off x="4417409" y="2360866"/>
                <a:ext cx="1438084" cy="793051"/>
                <a:chOff x="4417409" y="2360866"/>
                <a:chExt cx="1438084" cy="793051"/>
              </a:xfrm>
              <a:solidFill>
                <a:srgbClr val="0B0006"/>
              </a:solidFill>
            </p:grpSpPr>
            <p:sp>
              <p:nvSpPr>
                <p:cNvPr id="236" name="Freeform: Shape 60">
                  <a:extLst>
                    <a:ext uri="{FF2B5EF4-FFF2-40B4-BE49-F238E27FC236}">
                      <a16:creationId xmlns:a16="http://schemas.microsoft.com/office/drawing/2014/main" id="{B4C7D98B-C400-49B3-A547-C16612199934}"/>
                    </a:ext>
                  </a:extLst>
                </p:cNvPr>
                <p:cNvSpPr/>
                <p:nvPr/>
              </p:nvSpPr>
              <p:spPr>
                <a:xfrm>
                  <a:off x="4840604" y="3056382"/>
                  <a:ext cx="1014888" cy="97535"/>
                </a:xfrm>
                <a:custGeom>
                  <a:avLst/>
                  <a:gdLst>
                    <a:gd name="connsiteX0" fmla="*/ 48768 w 1014888"/>
                    <a:gd name="connsiteY0" fmla="*/ 97536 h 97535"/>
                    <a:gd name="connsiteX1" fmla="*/ 966121 w 1014888"/>
                    <a:gd name="connsiteY1" fmla="*/ 97536 h 97535"/>
                    <a:gd name="connsiteX2" fmla="*/ 1014889 w 1014888"/>
                    <a:gd name="connsiteY2" fmla="*/ 48768 h 97535"/>
                    <a:gd name="connsiteX3" fmla="*/ 1014889 w 1014888"/>
                    <a:gd name="connsiteY3" fmla="*/ 48768 h 97535"/>
                    <a:gd name="connsiteX4" fmla="*/ 966121 w 1014888"/>
                    <a:gd name="connsiteY4" fmla="*/ 0 h 97535"/>
                    <a:gd name="connsiteX5" fmla="*/ 48768 w 1014888"/>
                    <a:gd name="connsiteY5" fmla="*/ 0 h 97535"/>
                    <a:gd name="connsiteX6" fmla="*/ 0 w 1014888"/>
                    <a:gd name="connsiteY6" fmla="*/ 48768 h 97535"/>
                    <a:gd name="connsiteX7" fmla="*/ 0 w 1014888"/>
                    <a:gd name="connsiteY7" fmla="*/ 48768 h 97535"/>
                    <a:gd name="connsiteX8" fmla="*/ 48768 w 1014888"/>
                    <a:gd name="connsiteY8" fmla="*/ 97536 h 9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14888" h="97535">
                      <a:moveTo>
                        <a:pt x="48768" y="97536"/>
                      </a:moveTo>
                      <a:lnTo>
                        <a:pt x="966121" y="97536"/>
                      </a:lnTo>
                      <a:cubicBezTo>
                        <a:pt x="993077" y="97536"/>
                        <a:pt x="1014889" y="75724"/>
                        <a:pt x="1014889" y="48768"/>
                      </a:cubicBezTo>
                      <a:lnTo>
                        <a:pt x="1014889" y="48768"/>
                      </a:lnTo>
                      <a:cubicBezTo>
                        <a:pt x="1014889" y="21812"/>
                        <a:pt x="993077" y="0"/>
                        <a:pt x="966121" y="0"/>
                      </a:cubicBezTo>
                      <a:lnTo>
                        <a:pt x="48768" y="0"/>
                      </a:lnTo>
                      <a:cubicBezTo>
                        <a:pt x="21812" y="0"/>
                        <a:pt x="0" y="21812"/>
                        <a:pt x="0" y="48768"/>
                      </a:cubicBezTo>
                      <a:lnTo>
                        <a:pt x="0" y="48768"/>
                      </a:lnTo>
                      <a:cubicBezTo>
                        <a:pt x="0" y="75724"/>
                        <a:pt x="21812" y="97536"/>
                        <a:pt x="48768" y="97536"/>
                      </a:cubicBezTo>
                      <a:close/>
                    </a:path>
                  </a:pathLst>
                </a:custGeom>
                <a:solidFill>
                  <a:srgbClr val="0B000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237" name="Freeform: Shape 61">
                  <a:extLst>
                    <a:ext uri="{FF2B5EF4-FFF2-40B4-BE49-F238E27FC236}">
                      <a16:creationId xmlns:a16="http://schemas.microsoft.com/office/drawing/2014/main" id="{944A248C-049E-4E9C-B1DD-53156462511C}"/>
                    </a:ext>
                  </a:extLst>
                </p:cNvPr>
                <p:cNvSpPr/>
                <p:nvPr/>
              </p:nvSpPr>
              <p:spPr>
                <a:xfrm>
                  <a:off x="4417409" y="2360866"/>
                  <a:ext cx="465105" cy="744283"/>
                </a:xfrm>
                <a:custGeom>
                  <a:avLst/>
                  <a:gdLst>
                    <a:gd name="connsiteX0" fmla="*/ 0 w 465105"/>
                    <a:gd name="connsiteY0" fmla="*/ 0 h 744283"/>
                    <a:gd name="connsiteX1" fmla="*/ 465106 w 465105"/>
                    <a:gd name="connsiteY1" fmla="*/ 744284 h 744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5105" h="744283">
                      <a:moveTo>
                        <a:pt x="0" y="0"/>
                      </a:moveTo>
                      <a:lnTo>
                        <a:pt x="465106" y="744284"/>
                      </a:lnTo>
                    </a:path>
                  </a:pathLst>
                </a:custGeom>
                <a:ln w="12037" cap="rnd">
                  <a:solidFill>
                    <a:srgbClr val="0B0006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</p:grpSp>
          <p:grpSp>
            <p:nvGrpSpPr>
              <p:cNvPr id="232" name="Graphic 1">
                <a:extLst>
                  <a:ext uri="{FF2B5EF4-FFF2-40B4-BE49-F238E27FC236}">
                    <a16:creationId xmlns:a16="http://schemas.microsoft.com/office/drawing/2014/main" id="{6053F260-BB75-44B6-B76C-F42633238B3F}"/>
                  </a:ext>
                </a:extLst>
              </p:cNvPr>
              <p:cNvGrpSpPr/>
              <p:nvPr/>
            </p:nvGrpSpPr>
            <p:grpSpPr>
              <a:xfrm>
                <a:off x="4510849" y="3153918"/>
                <a:ext cx="1854327" cy="2174462"/>
                <a:chOff x="4510849" y="3153918"/>
                <a:chExt cx="1854327" cy="2174462"/>
              </a:xfrm>
              <a:solidFill>
                <a:srgbClr val="FFFFFF"/>
              </a:solidFill>
            </p:grpSpPr>
            <p:sp>
              <p:nvSpPr>
                <p:cNvPr id="233" name="Freeform: Shape 63">
                  <a:extLst>
                    <a:ext uri="{FF2B5EF4-FFF2-40B4-BE49-F238E27FC236}">
                      <a16:creationId xmlns:a16="http://schemas.microsoft.com/office/drawing/2014/main" id="{C52F8CED-682F-4A3A-9124-1C44085102C0}"/>
                    </a:ext>
                  </a:extLst>
                </p:cNvPr>
                <p:cNvSpPr/>
                <p:nvPr/>
              </p:nvSpPr>
              <p:spPr>
                <a:xfrm>
                  <a:off x="4794313" y="3244596"/>
                  <a:ext cx="9525" cy="2083784"/>
                </a:xfrm>
                <a:custGeom>
                  <a:avLst/>
                  <a:gdLst>
                    <a:gd name="connsiteX0" fmla="*/ 0 w 9525"/>
                    <a:gd name="connsiteY0" fmla="*/ 0 h 2083784"/>
                    <a:gd name="connsiteX1" fmla="*/ 0 w 9525"/>
                    <a:gd name="connsiteY1" fmla="*/ 2083784 h 2083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083784">
                      <a:moveTo>
                        <a:pt x="0" y="0"/>
                      </a:moveTo>
                      <a:lnTo>
                        <a:pt x="0" y="2083784"/>
                      </a:lnTo>
                    </a:path>
                  </a:pathLst>
                </a:custGeom>
                <a:ln w="11982" cap="flat">
                  <a:solidFill>
                    <a:srgbClr val="1C21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234" name="Freeform: Shape 64">
                  <a:extLst>
                    <a:ext uri="{FF2B5EF4-FFF2-40B4-BE49-F238E27FC236}">
                      <a16:creationId xmlns:a16="http://schemas.microsoft.com/office/drawing/2014/main" id="{7BCFED3C-0018-40EE-B411-CF9D08AF5BAA}"/>
                    </a:ext>
                  </a:extLst>
                </p:cNvPr>
                <p:cNvSpPr/>
                <p:nvPr/>
              </p:nvSpPr>
              <p:spPr>
                <a:xfrm>
                  <a:off x="6111144" y="3244596"/>
                  <a:ext cx="9525" cy="2083784"/>
                </a:xfrm>
                <a:custGeom>
                  <a:avLst/>
                  <a:gdLst>
                    <a:gd name="connsiteX0" fmla="*/ 0 w 9525"/>
                    <a:gd name="connsiteY0" fmla="*/ 0 h 2083784"/>
                    <a:gd name="connsiteX1" fmla="*/ 0 w 9525"/>
                    <a:gd name="connsiteY1" fmla="*/ 2083784 h 2083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083784">
                      <a:moveTo>
                        <a:pt x="0" y="0"/>
                      </a:moveTo>
                      <a:lnTo>
                        <a:pt x="0" y="2083784"/>
                      </a:lnTo>
                    </a:path>
                  </a:pathLst>
                </a:custGeom>
                <a:ln w="11982" cap="flat">
                  <a:solidFill>
                    <a:srgbClr val="1C212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235" name="Freeform: Shape 65">
                  <a:extLst>
                    <a:ext uri="{FF2B5EF4-FFF2-40B4-BE49-F238E27FC236}">
                      <a16:creationId xmlns:a16="http://schemas.microsoft.com/office/drawing/2014/main" id="{2C6B5A9D-9560-4BE4-B023-96BEFBB75F6E}"/>
                    </a:ext>
                  </a:extLst>
                </p:cNvPr>
                <p:cNvSpPr/>
                <p:nvPr/>
              </p:nvSpPr>
              <p:spPr>
                <a:xfrm>
                  <a:off x="4510849" y="3153918"/>
                  <a:ext cx="1854327" cy="192595"/>
                </a:xfrm>
                <a:custGeom>
                  <a:avLst/>
                  <a:gdLst>
                    <a:gd name="connsiteX0" fmla="*/ 0 w 1854327"/>
                    <a:gd name="connsiteY0" fmla="*/ 0 h 192595"/>
                    <a:gd name="connsiteX1" fmla="*/ 1854327 w 1854327"/>
                    <a:gd name="connsiteY1" fmla="*/ 0 h 192595"/>
                    <a:gd name="connsiteX2" fmla="*/ 1854327 w 1854327"/>
                    <a:gd name="connsiteY2" fmla="*/ 192595 h 192595"/>
                    <a:gd name="connsiteX3" fmla="*/ 0 w 1854327"/>
                    <a:gd name="connsiteY3" fmla="*/ 192595 h 192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4327" h="192595">
                      <a:moveTo>
                        <a:pt x="0" y="0"/>
                      </a:moveTo>
                      <a:lnTo>
                        <a:pt x="1854327" y="0"/>
                      </a:lnTo>
                      <a:lnTo>
                        <a:pt x="1854327" y="192595"/>
                      </a:lnTo>
                      <a:lnTo>
                        <a:pt x="0" y="192595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</p:grpSp>
        </p:grpSp>
        <p:sp>
          <p:nvSpPr>
            <p:cNvPr id="230" name="Freeform: Shape 66">
              <a:extLst>
                <a:ext uri="{FF2B5EF4-FFF2-40B4-BE49-F238E27FC236}">
                  <a16:creationId xmlns:a16="http://schemas.microsoft.com/office/drawing/2014/main" id="{9912A77A-8EF3-4F05-AC78-A684ACEE9B93}"/>
                </a:ext>
              </a:extLst>
            </p:cNvPr>
            <p:cNvSpPr/>
            <p:nvPr/>
          </p:nvSpPr>
          <p:spPr>
            <a:xfrm>
              <a:off x="4144920" y="5328380"/>
              <a:ext cx="3401598" cy="9525"/>
            </a:xfrm>
            <a:custGeom>
              <a:avLst/>
              <a:gdLst>
                <a:gd name="connsiteX0" fmla="*/ 0 w 4099369"/>
                <a:gd name="connsiteY0" fmla="*/ 0 h 9525"/>
                <a:gd name="connsiteX1" fmla="*/ 4099370 w 409936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9369" h="9525">
                  <a:moveTo>
                    <a:pt x="0" y="0"/>
                  </a:moveTo>
                  <a:lnTo>
                    <a:pt x="4099370" y="0"/>
                  </a:lnTo>
                </a:path>
              </a:pathLst>
            </a:custGeom>
            <a:ln w="9761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238" name="Graphic 1">
            <a:extLst>
              <a:ext uri="{FF2B5EF4-FFF2-40B4-BE49-F238E27FC236}">
                <a16:creationId xmlns:a16="http://schemas.microsoft.com/office/drawing/2014/main" id="{1355122C-7528-4051-8E53-8BFDB9AE2ADB}"/>
              </a:ext>
            </a:extLst>
          </p:cNvPr>
          <p:cNvGrpSpPr/>
          <p:nvPr/>
        </p:nvGrpSpPr>
        <p:grpSpPr>
          <a:xfrm>
            <a:off x="2643948" y="1236606"/>
            <a:ext cx="628031" cy="419419"/>
            <a:chOff x="4409694" y="1524000"/>
            <a:chExt cx="680465" cy="454436"/>
          </a:xfrm>
          <a:effectLst>
            <a:outerShdw blurRad="571500" dist="279400" dir="8100000" sx="91000" sy="91000" algn="tr" rotWithShape="0">
              <a:prstClr val="black">
                <a:alpha val="12000"/>
              </a:prstClr>
            </a:outerShdw>
          </a:effectLst>
        </p:grpSpPr>
        <p:sp>
          <p:nvSpPr>
            <p:cNvPr id="239" name="Freeform: Shape 68">
              <a:extLst>
                <a:ext uri="{FF2B5EF4-FFF2-40B4-BE49-F238E27FC236}">
                  <a16:creationId xmlns:a16="http://schemas.microsoft.com/office/drawing/2014/main" id="{6CBD6B0F-CD84-4EE8-9A1A-1E67834E740F}"/>
                </a:ext>
              </a:extLst>
            </p:cNvPr>
            <p:cNvSpPr/>
            <p:nvPr/>
          </p:nvSpPr>
          <p:spPr>
            <a:xfrm>
              <a:off x="4409694" y="1524000"/>
              <a:ext cx="680465" cy="367950"/>
            </a:xfrm>
            <a:custGeom>
              <a:avLst/>
              <a:gdLst>
                <a:gd name="connsiteX0" fmla="*/ 20098 w 680465"/>
                <a:gd name="connsiteY0" fmla="*/ 367951 h 367950"/>
                <a:gd name="connsiteX1" fmla="*/ 680466 w 680465"/>
                <a:gd name="connsiteY1" fmla="*/ 367951 h 367950"/>
                <a:gd name="connsiteX2" fmla="*/ 680466 w 680465"/>
                <a:gd name="connsiteY2" fmla="*/ 20098 h 367950"/>
                <a:gd name="connsiteX3" fmla="*/ 660368 w 680465"/>
                <a:gd name="connsiteY3" fmla="*/ 0 h 367950"/>
                <a:gd name="connsiteX4" fmla="*/ 20098 w 680465"/>
                <a:gd name="connsiteY4" fmla="*/ 0 h 367950"/>
                <a:gd name="connsiteX5" fmla="*/ 0 w 680465"/>
                <a:gd name="connsiteY5" fmla="*/ 20098 h 367950"/>
                <a:gd name="connsiteX6" fmla="*/ 0 w 680465"/>
                <a:gd name="connsiteY6" fmla="*/ 347948 h 367950"/>
                <a:gd name="connsiteX7" fmla="*/ 20098 w 680465"/>
                <a:gd name="connsiteY7" fmla="*/ 367951 h 36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0465" h="367950">
                  <a:moveTo>
                    <a:pt x="20098" y="367951"/>
                  </a:moveTo>
                  <a:lnTo>
                    <a:pt x="680466" y="367951"/>
                  </a:lnTo>
                  <a:lnTo>
                    <a:pt x="680466" y="20098"/>
                  </a:lnTo>
                  <a:cubicBezTo>
                    <a:pt x="680466" y="9049"/>
                    <a:pt x="671513" y="0"/>
                    <a:pt x="660368" y="0"/>
                  </a:cubicBezTo>
                  <a:lnTo>
                    <a:pt x="20098" y="0"/>
                  </a:lnTo>
                  <a:cubicBezTo>
                    <a:pt x="9049" y="0"/>
                    <a:pt x="0" y="8954"/>
                    <a:pt x="0" y="20098"/>
                  </a:cubicBezTo>
                  <a:lnTo>
                    <a:pt x="0" y="347948"/>
                  </a:lnTo>
                  <a:cubicBezTo>
                    <a:pt x="95" y="358997"/>
                    <a:pt x="9049" y="367951"/>
                    <a:pt x="20098" y="36795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240" name="Freeform: Shape 69">
              <a:extLst>
                <a:ext uri="{FF2B5EF4-FFF2-40B4-BE49-F238E27FC236}">
                  <a16:creationId xmlns:a16="http://schemas.microsoft.com/office/drawing/2014/main" id="{72B5A656-8A35-4374-AEBE-0CC36CCFB1EE}"/>
                </a:ext>
              </a:extLst>
            </p:cNvPr>
            <p:cNvSpPr/>
            <p:nvPr/>
          </p:nvSpPr>
          <p:spPr>
            <a:xfrm>
              <a:off x="4951380" y="1815845"/>
              <a:ext cx="138779" cy="162591"/>
            </a:xfrm>
            <a:custGeom>
              <a:avLst/>
              <a:gdLst>
                <a:gd name="connsiteX0" fmla="*/ 138303 w 138779"/>
                <a:gd name="connsiteY0" fmla="*/ 0 h 162591"/>
                <a:gd name="connsiteX1" fmla="*/ 138779 w 138779"/>
                <a:gd name="connsiteY1" fmla="*/ 162592 h 162591"/>
                <a:gd name="connsiteX2" fmla="*/ 0 w 138779"/>
                <a:gd name="connsiteY2" fmla="*/ 381 h 16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779" h="162591">
                  <a:moveTo>
                    <a:pt x="138303" y="0"/>
                  </a:moveTo>
                  <a:lnTo>
                    <a:pt x="138779" y="162592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  <p:grpSp>
          <p:nvGrpSpPr>
            <p:cNvPr id="241" name="Graphic 1">
              <a:extLst>
                <a:ext uri="{FF2B5EF4-FFF2-40B4-BE49-F238E27FC236}">
                  <a16:creationId xmlns:a16="http://schemas.microsoft.com/office/drawing/2014/main" id="{B9AA18E4-F912-48A3-8BAE-C3F1F0C26BE9}"/>
                </a:ext>
              </a:extLst>
            </p:cNvPr>
            <p:cNvGrpSpPr/>
            <p:nvPr/>
          </p:nvGrpSpPr>
          <p:grpSpPr>
            <a:xfrm>
              <a:off x="4573428" y="1672399"/>
              <a:ext cx="324136" cy="62198"/>
              <a:chOff x="4573428" y="1672399"/>
              <a:chExt cx="324136" cy="62198"/>
            </a:xfrm>
            <a:solidFill>
              <a:srgbClr val="FFFFFF"/>
            </a:solidFill>
          </p:grpSpPr>
          <p:sp>
            <p:nvSpPr>
              <p:cNvPr id="242" name="Freeform: Shape 71">
                <a:extLst>
                  <a:ext uri="{FF2B5EF4-FFF2-40B4-BE49-F238E27FC236}">
                    <a16:creationId xmlns:a16="http://schemas.microsoft.com/office/drawing/2014/main" id="{CF2F7AEB-A88E-4B3F-B74D-4AAE60650081}"/>
                  </a:ext>
                </a:extLst>
              </p:cNvPr>
              <p:cNvSpPr/>
              <p:nvPr/>
            </p:nvSpPr>
            <p:spPr>
              <a:xfrm>
                <a:off x="4573428" y="1673256"/>
                <a:ext cx="61341" cy="61341"/>
              </a:xfrm>
              <a:custGeom>
                <a:avLst/>
                <a:gdLst>
                  <a:gd name="connsiteX0" fmla="*/ 61341 w 61341"/>
                  <a:gd name="connsiteY0" fmla="*/ 30576 h 61341"/>
                  <a:gd name="connsiteX1" fmla="*/ 30766 w 61341"/>
                  <a:gd name="connsiteY1" fmla="*/ 61342 h 61341"/>
                  <a:gd name="connsiteX2" fmla="*/ 0 w 61341"/>
                  <a:gd name="connsiteY2" fmla="*/ 30766 h 61341"/>
                  <a:gd name="connsiteX3" fmla="*/ 30576 w 61341"/>
                  <a:gd name="connsiteY3" fmla="*/ 0 h 61341"/>
                  <a:gd name="connsiteX4" fmla="*/ 61341 w 61341"/>
                  <a:gd name="connsiteY4" fmla="*/ 30576 h 6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341" h="61341">
                    <a:moveTo>
                      <a:pt x="61341" y="30576"/>
                    </a:moveTo>
                    <a:cubicBezTo>
                      <a:pt x="61437" y="47530"/>
                      <a:pt x="47721" y="61246"/>
                      <a:pt x="30766" y="61342"/>
                    </a:cubicBezTo>
                    <a:cubicBezTo>
                      <a:pt x="13812" y="61437"/>
                      <a:pt x="96" y="47721"/>
                      <a:pt x="0" y="30766"/>
                    </a:cubicBezTo>
                    <a:cubicBezTo>
                      <a:pt x="-95" y="13812"/>
                      <a:pt x="13621" y="96"/>
                      <a:pt x="30576" y="0"/>
                    </a:cubicBezTo>
                    <a:cubicBezTo>
                      <a:pt x="47530" y="-95"/>
                      <a:pt x="61246" y="13621"/>
                      <a:pt x="61341" y="30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243" name="Freeform: Shape 72">
                <a:extLst>
                  <a:ext uri="{FF2B5EF4-FFF2-40B4-BE49-F238E27FC236}">
                    <a16:creationId xmlns:a16="http://schemas.microsoft.com/office/drawing/2014/main" id="{AF37829F-D206-425B-8182-43FD98683EE2}"/>
                  </a:ext>
                </a:extLst>
              </p:cNvPr>
              <p:cNvSpPr/>
              <p:nvPr/>
            </p:nvSpPr>
            <p:spPr>
              <a:xfrm>
                <a:off x="4704778" y="1672780"/>
                <a:ext cx="61341" cy="61341"/>
              </a:xfrm>
              <a:custGeom>
                <a:avLst/>
                <a:gdLst>
                  <a:gd name="connsiteX0" fmla="*/ 61341 w 61341"/>
                  <a:gd name="connsiteY0" fmla="*/ 30575 h 61341"/>
                  <a:gd name="connsiteX1" fmla="*/ 30766 w 61341"/>
                  <a:gd name="connsiteY1" fmla="*/ 61341 h 61341"/>
                  <a:gd name="connsiteX2" fmla="*/ 0 w 61341"/>
                  <a:gd name="connsiteY2" fmla="*/ 30766 h 61341"/>
                  <a:gd name="connsiteX3" fmla="*/ 30576 w 61341"/>
                  <a:gd name="connsiteY3" fmla="*/ 0 h 61341"/>
                  <a:gd name="connsiteX4" fmla="*/ 61341 w 61341"/>
                  <a:gd name="connsiteY4" fmla="*/ 30575 h 6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341" h="61341">
                    <a:moveTo>
                      <a:pt x="61341" y="30575"/>
                    </a:moveTo>
                    <a:cubicBezTo>
                      <a:pt x="61437" y="47530"/>
                      <a:pt x="47721" y="61246"/>
                      <a:pt x="30766" y="61341"/>
                    </a:cubicBezTo>
                    <a:cubicBezTo>
                      <a:pt x="13812" y="61436"/>
                      <a:pt x="96" y="47720"/>
                      <a:pt x="0" y="30766"/>
                    </a:cubicBezTo>
                    <a:cubicBezTo>
                      <a:pt x="-95" y="13811"/>
                      <a:pt x="13621" y="95"/>
                      <a:pt x="30576" y="0"/>
                    </a:cubicBezTo>
                    <a:cubicBezTo>
                      <a:pt x="47530" y="0"/>
                      <a:pt x="61341" y="13716"/>
                      <a:pt x="61341" y="30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244" name="Freeform: Shape 73">
                <a:extLst>
                  <a:ext uri="{FF2B5EF4-FFF2-40B4-BE49-F238E27FC236}">
                    <a16:creationId xmlns:a16="http://schemas.microsoft.com/office/drawing/2014/main" id="{B4535A6A-27AB-48C6-A8DA-89999BC805BB}"/>
                  </a:ext>
                </a:extLst>
              </p:cNvPr>
              <p:cNvSpPr/>
              <p:nvPr/>
            </p:nvSpPr>
            <p:spPr>
              <a:xfrm>
                <a:off x="4836222" y="1672399"/>
                <a:ext cx="61342" cy="61341"/>
              </a:xfrm>
              <a:custGeom>
                <a:avLst/>
                <a:gdLst>
                  <a:gd name="connsiteX0" fmla="*/ 61342 w 61342"/>
                  <a:gd name="connsiteY0" fmla="*/ 30575 h 61341"/>
                  <a:gd name="connsiteX1" fmla="*/ 30766 w 61342"/>
                  <a:gd name="connsiteY1" fmla="*/ 61341 h 61341"/>
                  <a:gd name="connsiteX2" fmla="*/ 0 w 61342"/>
                  <a:gd name="connsiteY2" fmla="*/ 30766 h 61341"/>
                  <a:gd name="connsiteX3" fmla="*/ 30576 w 61342"/>
                  <a:gd name="connsiteY3" fmla="*/ 0 h 61341"/>
                  <a:gd name="connsiteX4" fmla="*/ 61342 w 61342"/>
                  <a:gd name="connsiteY4" fmla="*/ 30575 h 6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342" h="61341">
                    <a:moveTo>
                      <a:pt x="61342" y="30575"/>
                    </a:moveTo>
                    <a:cubicBezTo>
                      <a:pt x="61437" y="47530"/>
                      <a:pt x="47721" y="61246"/>
                      <a:pt x="30766" y="61341"/>
                    </a:cubicBezTo>
                    <a:cubicBezTo>
                      <a:pt x="13812" y="61436"/>
                      <a:pt x="96" y="47720"/>
                      <a:pt x="0" y="30766"/>
                    </a:cubicBezTo>
                    <a:cubicBezTo>
                      <a:pt x="-95" y="13811"/>
                      <a:pt x="13621" y="95"/>
                      <a:pt x="30576" y="0"/>
                    </a:cubicBezTo>
                    <a:cubicBezTo>
                      <a:pt x="47530" y="0"/>
                      <a:pt x="61246" y="13621"/>
                      <a:pt x="61342" y="30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</p:grpSp>
      </p:grpSp>
      <p:grpSp>
        <p:nvGrpSpPr>
          <p:cNvPr id="245" name="Group 105">
            <a:extLst>
              <a:ext uri="{FF2B5EF4-FFF2-40B4-BE49-F238E27FC236}">
                <a16:creationId xmlns:a16="http://schemas.microsoft.com/office/drawing/2014/main" id="{109C75AB-229A-4432-AB0B-CF47C997A94E}"/>
              </a:ext>
            </a:extLst>
          </p:cNvPr>
          <p:cNvGrpSpPr/>
          <p:nvPr/>
        </p:nvGrpSpPr>
        <p:grpSpPr>
          <a:xfrm>
            <a:off x="4008729" y="893383"/>
            <a:ext cx="5339723" cy="2372455"/>
            <a:chOff x="5070349" y="1339713"/>
            <a:chExt cx="4227235" cy="2372455"/>
          </a:xfrm>
        </p:grpSpPr>
        <p:grpSp>
          <p:nvGrpSpPr>
            <p:cNvPr id="246" name="Group 104">
              <a:extLst>
                <a:ext uri="{FF2B5EF4-FFF2-40B4-BE49-F238E27FC236}">
                  <a16:creationId xmlns:a16="http://schemas.microsoft.com/office/drawing/2014/main" id="{1026A57C-99CE-47AD-B982-9D4E2D503BB7}"/>
                </a:ext>
              </a:extLst>
            </p:cNvPr>
            <p:cNvGrpSpPr/>
            <p:nvPr/>
          </p:nvGrpSpPr>
          <p:grpSpPr>
            <a:xfrm>
              <a:off x="5070349" y="1339713"/>
              <a:ext cx="4227235" cy="1072620"/>
              <a:chOff x="5070349" y="1339713"/>
              <a:chExt cx="4227235" cy="1072620"/>
            </a:xfrm>
          </p:grpSpPr>
          <p:sp>
            <p:nvSpPr>
              <p:cNvPr id="248" name="Rectangle: Rounded Corners 77">
                <a:extLst>
                  <a:ext uri="{FF2B5EF4-FFF2-40B4-BE49-F238E27FC236}">
                    <a16:creationId xmlns:a16="http://schemas.microsoft.com/office/drawing/2014/main" id="{610AA087-EF24-4D4A-B368-4B81FE2E15B9}"/>
                  </a:ext>
                </a:extLst>
              </p:cNvPr>
              <p:cNvSpPr/>
              <p:nvPr/>
            </p:nvSpPr>
            <p:spPr>
              <a:xfrm>
                <a:off x="5070349" y="1339713"/>
                <a:ext cx="4227235" cy="1072620"/>
              </a:xfrm>
              <a:prstGeom prst="roundRect">
                <a:avLst>
                  <a:gd name="adj" fmla="val 2597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016000" dist="6350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249" name="Rectangle: Rounded Corners 78">
                <a:extLst>
                  <a:ext uri="{FF2B5EF4-FFF2-40B4-BE49-F238E27FC236}">
                    <a16:creationId xmlns:a16="http://schemas.microsoft.com/office/drawing/2014/main" id="{E955150B-2AF9-48AF-8FA9-5A25F4032047}"/>
                  </a:ext>
                </a:extLst>
              </p:cNvPr>
              <p:cNvSpPr/>
              <p:nvPr/>
            </p:nvSpPr>
            <p:spPr>
              <a:xfrm>
                <a:off x="5070349" y="1687847"/>
                <a:ext cx="45719" cy="376353"/>
              </a:xfrm>
              <a:prstGeom prst="roundRect">
                <a:avLst>
                  <a:gd name="adj" fmla="val 50000"/>
                </a:avLst>
              </a:prstGeom>
              <a:solidFill>
                <a:srgbClr val="0563C1"/>
              </a:solidFill>
              <a:ln>
                <a:solidFill>
                  <a:srgbClr val="0563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itchFamily="2" charset="-52"/>
                </a:endParaRPr>
              </a:p>
            </p:txBody>
          </p:sp>
        </p:grpSp>
        <p:sp>
          <p:nvSpPr>
            <p:cNvPr id="247" name="Rectangle 76">
              <a:extLst>
                <a:ext uri="{FF2B5EF4-FFF2-40B4-BE49-F238E27FC236}">
                  <a16:creationId xmlns:a16="http://schemas.microsoft.com/office/drawing/2014/main" id="{363276CD-D9B3-4175-9144-0AB3A352843A}"/>
                </a:ext>
              </a:extLst>
            </p:cNvPr>
            <p:cNvSpPr/>
            <p:nvPr/>
          </p:nvSpPr>
          <p:spPr>
            <a:xfrm>
              <a:off x="5283317" y="1693730"/>
              <a:ext cx="3823766" cy="2018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3600" b="1" dirty="0">
                  <a:solidFill>
                    <a:srgbClr val="112240"/>
                  </a:solidFill>
                  <a:latin typeface="Gotham Pro" panose="02000503040000020004" pitchFamily="2" charset="0"/>
                  <a:cs typeface="Gotham Pro" panose="02000503040000020004" pitchFamily="2" charset="0"/>
                </a:rPr>
                <a:t>Зачем это нужно? </a:t>
              </a:r>
            </a:p>
          </p:txBody>
        </p:sp>
      </p:grpSp>
      <p:grpSp>
        <p:nvGrpSpPr>
          <p:cNvPr id="255" name="Group 106">
            <a:extLst>
              <a:ext uri="{FF2B5EF4-FFF2-40B4-BE49-F238E27FC236}">
                <a16:creationId xmlns:a16="http://schemas.microsoft.com/office/drawing/2014/main" id="{C0FCD2D1-9E7B-497C-B642-082735B5C233}"/>
              </a:ext>
            </a:extLst>
          </p:cNvPr>
          <p:cNvGrpSpPr/>
          <p:nvPr/>
        </p:nvGrpSpPr>
        <p:grpSpPr>
          <a:xfrm>
            <a:off x="5143931" y="3084089"/>
            <a:ext cx="2683010" cy="1173123"/>
            <a:chOff x="5917970" y="2892689"/>
            <a:chExt cx="4227235" cy="1173123"/>
          </a:xfrm>
          <a:solidFill>
            <a:srgbClr val="0563C1"/>
          </a:solidFill>
        </p:grpSpPr>
        <p:grpSp>
          <p:nvGrpSpPr>
            <p:cNvPr id="256" name="Group 103">
              <a:extLst>
                <a:ext uri="{FF2B5EF4-FFF2-40B4-BE49-F238E27FC236}">
                  <a16:creationId xmlns:a16="http://schemas.microsoft.com/office/drawing/2014/main" id="{C9544561-BD78-4FE2-9B23-A953F30C1ED5}"/>
                </a:ext>
              </a:extLst>
            </p:cNvPr>
            <p:cNvGrpSpPr/>
            <p:nvPr/>
          </p:nvGrpSpPr>
          <p:grpSpPr>
            <a:xfrm>
              <a:off x="5917970" y="2892689"/>
              <a:ext cx="4227235" cy="1173123"/>
              <a:chOff x="5917970" y="2892689"/>
              <a:chExt cx="4227235" cy="1173123"/>
            </a:xfrm>
            <a:grpFill/>
          </p:grpSpPr>
          <p:sp>
            <p:nvSpPr>
              <p:cNvPr id="258" name="Rectangle: Rounded Corners 87">
                <a:extLst>
                  <a:ext uri="{FF2B5EF4-FFF2-40B4-BE49-F238E27FC236}">
                    <a16:creationId xmlns:a16="http://schemas.microsoft.com/office/drawing/2014/main" id="{A6901A89-AE34-4CA9-BCFD-0DDC84CD6B0D}"/>
                  </a:ext>
                </a:extLst>
              </p:cNvPr>
              <p:cNvSpPr/>
              <p:nvPr/>
            </p:nvSpPr>
            <p:spPr>
              <a:xfrm>
                <a:off x="5917970" y="2892689"/>
                <a:ext cx="4227235" cy="1173123"/>
              </a:xfrm>
              <a:prstGeom prst="roundRect">
                <a:avLst>
                  <a:gd name="adj" fmla="val 25978"/>
                </a:avLst>
              </a:prstGeom>
              <a:grpFill/>
              <a:ln>
                <a:noFill/>
              </a:ln>
              <a:effectLst>
                <a:outerShdw blurRad="1016000" dist="6350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259" name="Rectangle: Rounded Corners 88">
                <a:extLst>
                  <a:ext uri="{FF2B5EF4-FFF2-40B4-BE49-F238E27FC236}">
                    <a16:creationId xmlns:a16="http://schemas.microsoft.com/office/drawing/2014/main" id="{0C08DE32-3068-4033-995E-9EB05D7685D5}"/>
                  </a:ext>
                </a:extLst>
              </p:cNvPr>
              <p:cNvSpPr/>
              <p:nvPr/>
            </p:nvSpPr>
            <p:spPr>
              <a:xfrm>
                <a:off x="5975120" y="3291074"/>
                <a:ext cx="45719" cy="37635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itchFamily="2" charset="-52"/>
                </a:endParaRPr>
              </a:p>
            </p:txBody>
          </p:sp>
        </p:grpSp>
        <p:sp>
          <p:nvSpPr>
            <p:cNvPr id="257" name="Rectangle 86">
              <a:extLst>
                <a:ext uri="{FF2B5EF4-FFF2-40B4-BE49-F238E27FC236}">
                  <a16:creationId xmlns:a16="http://schemas.microsoft.com/office/drawing/2014/main" id="{B05E0BE9-D600-47A7-A744-B17EC950A9F6}"/>
                </a:ext>
              </a:extLst>
            </p:cNvPr>
            <p:cNvSpPr/>
            <p:nvPr/>
          </p:nvSpPr>
          <p:spPr>
            <a:xfrm>
              <a:off x="6172213" y="2971419"/>
              <a:ext cx="3660392" cy="83099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l"/>
              <a:r>
                <a:rPr lang="ru-RU" sz="2400" b="1" i="0" dirty="0">
                  <a:solidFill>
                    <a:srgbClr val="F8FAFF"/>
                  </a:solidFill>
                  <a:effectLst/>
                  <a:latin typeface="DeepSeek-CJK-patch"/>
                </a:rPr>
                <a:t>Автоматизация рутинных задач</a:t>
              </a:r>
            </a:p>
          </p:txBody>
        </p:sp>
      </p:grpSp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1B0AEE72-F703-48DB-A022-EE2679D4F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4200" y="1886565"/>
            <a:ext cx="1074252" cy="1074252"/>
          </a:xfrm>
          <a:prstGeom prst="rect">
            <a:avLst/>
          </a:prstGeom>
        </p:spPr>
      </p:pic>
      <p:sp>
        <p:nvSpPr>
          <p:cNvPr id="2" name="Rectangle: Rounded Corners 87">
            <a:extLst>
              <a:ext uri="{FF2B5EF4-FFF2-40B4-BE49-F238E27FC236}">
                <a16:creationId xmlns:a16="http://schemas.microsoft.com/office/drawing/2014/main" id="{4BBA4BE8-1216-2E70-4C42-CAB85804F4B5}"/>
              </a:ext>
            </a:extLst>
          </p:cNvPr>
          <p:cNvSpPr/>
          <p:nvPr/>
        </p:nvSpPr>
        <p:spPr>
          <a:xfrm>
            <a:off x="3245923" y="4866529"/>
            <a:ext cx="2816022" cy="1173123"/>
          </a:xfrm>
          <a:prstGeom prst="roundRect">
            <a:avLst>
              <a:gd name="adj" fmla="val 25978"/>
            </a:avLst>
          </a:prstGeom>
          <a:solidFill>
            <a:srgbClr val="0563C1"/>
          </a:solidFill>
          <a:ln>
            <a:noFill/>
          </a:ln>
          <a:effectLst>
            <a:outerShdw blurRad="1016000" dist="6350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" name="Rectangle: Rounded Corners 87">
            <a:extLst>
              <a:ext uri="{FF2B5EF4-FFF2-40B4-BE49-F238E27FC236}">
                <a16:creationId xmlns:a16="http://schemas.microsoft.com/office/drawing/2014/main" id="{C589D861-ADB8-8181-9857-C8275588FCDA}"/>
              </a:ext>
            </a:extLst>
          </p:cNvPr>
          <p:cNvSpPr/>
          <p:nvPr/>
        </p:nvSpPr>
        <p:spPr>
          <a:xfrm>
            <a:off x="8124929" y="4271087"/>
            <a:ext cx="3201812" cy="859618"/>
          </a:xfrm>
          <a:prstGeom prst="roundRect">
            <a:avLst>
              <a:gd name="adj" fmla="val 25978"/>
            </a:avLst>
          </a:prstGeom>
          <a:solidFill>
            <a:srgbClr val="0563C1"/>
          </a:solidFill>
          <a:ln>
            <a:noFill/>
          </a:ln>
          <a:effectLst>
            <a:outerShdw blurRad="1016000" dist="6350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6" name="Rectangle 86">
            <a:extLst>
              <a:ext uri="{FF2B5EF4-FFF2-40B4-BE49-F238E27FC236}">
                <a16:creationId xmlns:a16="http://schemas.microsoft.com/office/drawing/2014/main" id="{FAD96735-5B5A-089A-8869-327A08041D81}"/>
              </a:ext>
            </a:extLst>
          </p:cNvPr>
          <p:cNvSpPr/>
          <p:nvPr/>
        </p:nvSpPr>
        <p:spPr>
          <a:xfrm>
            <a:off x="8234546" y="4434378"/>
            <a:ext cx="2942000" cy="523220"/>
          </a:xfrm>
          <a:prstGeom prst="rect">
            <a:avLst/>
          </a:prstGeom>
          <a:solidFill>
            <a:srgbClr val="0563C1"/>
          </a:solidFill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F8FAFF"/>
                </a:solidFill>
                <a:effectLst/>
                <a:latin typeface="DeepSeek-CJK-patch"/>
              </a:rPr>
              <a:t>AI-</a:t>
            </a:r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рекомендации</a:t>
            </a:r>
          </a:p>
        </p:txBody>
      </p:sp>
      <p:sp>
        <p:nvSpPr>
          <p:cNvPr id="7" name="Rectangle: Rounded Corners 87">
            <a:extLst>
              <a:ext uri="{FF2B5EF4-FFF2-40B4-BE49-F238E27FC236}">
                <a16:creationId xmlns:a16="http://schemas.microsoft.com/office/drawing/2014/main" id="{91AEE67C-B70F-0F28-873C-3DC6F7029A14}"/>
              </a:ext>
            </a:extLst>
          </p:cNvPr>
          <p:cNvSpPr/>
          <p:nvPr/>
        </p:nvSpPr>
        <p:spPr>
          <a:xfrm>
            <a:off x="9463625" y="1388741"/>
            <a:ext cx="2539631" cy="2514912"/>
          </a:xfrm>
          <a:prstGeom prst="roundRect">
            <a:avLst>
              <a:gd name="adj" fmla="val 25978"/>
            </a:avLst>
          </a:prstGeom>
          <a:solidFill>
            <a:srgbClr val="0563C1"/>
          </a:solidFill>
          <a:ln>
            <a:noFill/>
          </a:ln>
          <a:effectLst>
            <a:outerShdw blurRad="1016000" dist="6350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045C9F68-C5F2-4741-1560-8A1D898E223A}"/>
              </a:ext>
            </a:extLst>
          </p:cNvPr>
          <p:cNvSpPr/>
          <p:nvPr/>
        </p:nvSpPr>
        <p:spPr>
          <a:xfrm>
            <a:off x="9571795" y="1772896"/>
            <a:ext cx="2345410" cy="1815882"/>
          </a:xfrm>
          <a:prstGeom prst="rect">
            <a:avLst/>
          </a:prstGeom>
          <a:solidFill>
            <a:srgbClr val="0563C1"/>
          </a:solidFill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i-sans-serif"/>
              </a:rPr>
              <a:t>А</a:t>
            </a:r>
            <a:r>
              <a:rPr lang="ru-RU" sz="2800" b="1" i="0" dirty="0">
                <a:solidFill>
                  <a:schemeClr val="bg1"/>
                </a:solidFill>
                <a:effectLst/>
                <a:latin typeface="ui-sans-serif"/>
              </a:rPr>
              <a:t>даптация под мобильное устройство</a:t>
            </a:r>
            <a:endParaRPr lang="ru-RU" sz="2800" dirty="0">
              <a:solidFill>
                <a:schemeClr val="bg1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9" name="Freeform: Shape 109">
            <a:extLst>
              <a:ext uri="{FF2B5EF4-FFF2-40B4-BE49-F238E27FC236}">
                <a16:creationId xmlns:a16="http://schemas.microsoft.com/office/drawing/2014/main" id="{BCDE84B4-7069-DBF1-B8F7-EFB2183152BC}"/>
              </a:ext>
            </a:extLst>
          </p:cNvPr>
          <p:cNvSpPr/>
          <p:nvPr/>
        </p:nvSpPr>
        <p:spPr>
          <a:xfrm rot="10800000" flipV="1">
            <a:off x="5497325" y="4236203"/>
            <a:ext cx="1911844" cy="638602"/>
          </a:xfrm>
          <a:custGeom>
            <a:avLst/>
            <a:gdLst>
              <a:gd name="connsiteX0" fmla="*/ 1209675 w 1209675"/>
              <a:gd name="connsiteY0" fmla="*/ 590550 h 590550"/>
              <a:gd name="connsiteX1" fmla="*/ 485775 w 1209675"/>
              <a:gd name="connsiteY1" fmla="*/ 447675 h 590550"/>
              <a:gd name="connsiteX2" fmla="*/ 0 w 1209675"/>
              <a:gd name="connsiteY2" fmla="*/ 0 h 59055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16255 w 1232535"/>
              <a:gd name="connsiteY1" fmla="*/ 440055 h 567690"/>
              <a:gd name="connsiteX2" fmla="*/ 0 w 1232535"/>
              <a:gd name="connsiteY2" fmla="*/ 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2535" h="567690">
                <a:moveTo>
                  <a:pt x="1232535" y="567690"/>
                </a:moveTo>
                <a:cubicBezTo>
                  <a:pt x="971391" y="545465"/>
                  <a:pt x="717867" y="538480"/>
                  <a:pt x="516255" y="440055"/>
                </a:cubicBezTo>
                <a:cubicBezTo>
                  <a:pt x="314643" y="341630"/>
                  <a:pt x="142081" y="174625"/>
                  <a:pt x="0" y="0"/>
                </a:cubicBezTo>
              </a:path>
            </a:pathLst>
          </a:custGeom>
          <a:solidFill>
            <a:schemeClr val="bg1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0" name="Freeform: Shape 109">
            <a:extLst>
              <a:ext uri="{FF2B5EF4-FFF2-40B4-BE49-F238E27FC236}">
                <a16:creationId xmlns:a16="http://schemas.microsoft.com/office/drawing/2014/main" id="{E4877F57-B032-91AE-343F-499656571C4B}"/>
              </a:ext>
            </a:extLst>
          </p:cNvPr>
          <p:cNvSpPr/>
          <p:nvPr/>
        </p:nvSpPr>
        <p:spPr>
          <a:xfrm>
            <a:off x="7767745" y="4114761"/>
            <a:ext cx="357185" cy="354016"/>
          </a:xfrm>
          <a:custGeom>
            <a:avLst/>
            <a:gdLst>
              <a:gd name="connsiteX0" fmla="*/ 1209675 w 1209675"/>
              <a:gd name="connsiteY0" fmla="*/ 590550 h 590550"/>
              <a:gd name="connsiteX1" fmla="*/ 485775 w 1209675"/>
              <a:gd name="connsiteY1" fmla="*/ 447675 h 590550"/>
              <a:gd name="connsiteX2" fmla="*/ 0 w 1209675"/>
              <a:gd name="connsiteY2" fmla="*/ 0 h 59055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16255 w 1232535"/>
              <a:gd name="connsiteY1" fmla="*/ 440055 h 567690"/>
              <a:gd name="connsiteX2" fmla="*/ 0 w 1232535"/>
              <a:gd name="connsiteY2" fmla="*/ 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2535" h="567690">
                <a:moveTo>
                  <a:pt x="1232535" y="567690"/>
                </a:moveTo>
                <a:cubicBezTo>
                  <a:pt x="971391" y="545465"/>
                  <a:pt x="717867" y="538480"/>
                  <a:pt x="516255" y="440055"/>
                </a:cubicBezTo>
                <a:cubicBezTo>
                  <a:pt x="314643" y="341630"/>
                  <a:pt x="142081" y="174625"/>
                  <a:pt x="0" y="0"/>
                </a:cubicBezTo>
              </a:path>
            </a:pathLst>
          </a:custGeom>
          <a:solidFill>
            <a:schemeClr val="bg1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" name="Rectangle 86">
            <a:extLst>
              <a:ext uri="{FF2B5EF4-FFF2-40B4-BE49-F238E27FC236}">
                <a16:creationId xmlns:a16="http://schemas.microsoft.com/office/drawing/2014/main" id="{40BEE85F-0D14-0A3C-3F96-2552CE2BAEC4}"/>
              </a:ext>
            </a:extLst>
          </p:cNvPr>
          <p:cNvSpPr/>
          <p:nvPr/>
        </p:nvSpPr>
        <p:spPr>
          <a:xfrm>
            <a:off x="3499429" y="4980175"/>
            <a:ext cx="2425109" cy="954107"/>
          </a:xfrm>
          <a:prstGeom prst="rect">
            <a:avLst/>
          </a:prstGeom>
          <a:solidFill>
            <a:srgbClr val="0563C1"/>
          </a:solidFill>
        </p:spPr>
        <p:txBody>
          <a:bodyPr wrap="square">
            <a:spAutoFit/>
          </a:bodyPr>
          <a:lstStyle/>
          <a:p>
            <a:pPr algn="l"/>
            <a:r>
              <a:rPr lang="ru-RU" sz="2800" b="1" i="0" dirty="0">
                <a:solidFill>
                  <a:srgbClr val="F8FAFF"/>
                </a:solidFill>
                <a:effectLst/>
                <a:latin typeface="DeepSeek-CJK-patch"/>
              </a:rPr>
              <a:t>Визуализация данных</a:t>
            </a:r>
          </a:p>
        </p:txBody>
      </p:sp>
      <p:sp>
        <p:nvSpPr>
          <p:cNvPr id="11" name="Freeform: Shape 109">
            <a:extLst>
              <a:ext uri="{FF2B5EF4-FFF2-40B4-BE49-F238E27FC236}">
                <a16:creationId xmlns:a16="http://schemas.microsoft.com/office/drawing/2014/main" id="{E3B51547-B913-89D7-BF6E-A3E2D2BECD9A}"/>
              </a:ext>
            </a:extLst>
          </p:cNvPr>
          <p:cNvSpPr/>
          <p:nvPr/>
        </p:nvSpPr>
        <p:spPr>
          <a:xfrm flipV="1">
            <a:off x="7784936" y="3045468"/>
            <a:ext cx="1650008" cy="574387"/>
          </a:xfrm>
          <a:custGeom>
            <a:avLst/>
            <a:gdLst>
              <a:gd name="connsiteX0" fmla="*/ 1209675 w 1209675"/>
              <a:gd name="connsiteY0" fmla="*/ 590550 h 590550"/>
              <a:gd name="connsiteX1" fmla="*/ 485775 w 1209675"/>
              <a:gd name="connsiteY1" fmla="*/ 447675 h 590550"/>
              <a:gd name="connsiteX2" fmla="*/ 0 w 1209675"/>
              <a:gd name="connsiteY2" fmla="*/ 0 h 59055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16255 w 1232535"/>
              <a:gd name="connsiteY1" fmla="*/ 440055 h 567690"/>
              <a:gd name="connsiteX2" fmla="*/ 0 w 1232535"/>
              <a:gd name="connsiteY2" fmla="*/ 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2535" h="567690">
                <a:moveTo>
                  <a:pt x="1232535" y="567690"/>
                </a:moveTo>
                <a:cubicBezTo>
                  <a:pt x="971391" y="545465"/>
                  <a:pt x="717867" y="538480"/>
                  <a:pt x="516255" y="440055"/>
                </a:cubicBezTo>
                <a:cubicBezTo>
                  <a:pt x="314643" y="341630"/>
                  <a:pt x="142081" y="174625"/>
                  <a:pt x="0" y="0"/>
                </a:cubicBezTo>
              </a:path>
            </a:pathLst>
          </a:custGeom>
          <a:solidFill>
            <a:schemeClr val="bg1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2" name="Rectangle: Rounded Corners 87">
            <a:extLst>
              <a:ext uri="{FF2B5EF4-FFF2-40B4-BE49-F238E27FC236}">
                <a16:creationId xmlns:a16="http://schemas.microsoft.com/office/drawing/2014/main" id="{E981CB86-1EF4-97A8-BA8E-69CE27A1756A}"/>
              </a:ext>
            </a:extLst>
          </p:cNvPr>
          <p:cNvSpPr/>
          <p:nvPr/>
        </p:nvSpPr>
        <p:spPr>
          <a:xfrm>
            <a:off x="6629106" y="5498141"/>
            <a:ext cx="4743925" cy="991374"/>
          </a:xfrm>
          <a:prstGeom prst="roundRect">
            <a:avLst>
              <a:gd name="adj" fmla="val 25978"/>
            </a:avLst>
          </a:prstGeom>
          <a:solidFill>
            <a:srgbClr val="0563C1"/>
          </a:solidFill>
          <a:ln>
            <a:noFill/>
          </a:ln>
          <a:effectLst>
            <a:outerShdw blurRad="1016000" dist="6350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3" name="Rectangle 86">
            <a:extLst>
              <a:ext uri="{FF2B5EF4-FFF2-40B4-BE49-F238E27FC236}">
                <a16:creationId xmlns:a16="http://schemas.microsoft.com/office/drawing/2014/main" id="{EC46B6A8-B28D-1E4E-284B-9136698D0D28}"/>
              </a:ext>
            </a:extLst>
          </p:cNvPr>
          <p:cNvSpPr/>
          <p:nvPr/>
        </p:nvSpPr>
        <p:spPr>
          <a:xfrm>
            <a:off x="7304589" y="5498141"/>
            <a:ext cx="3680207" cy="954107"/>
          </a:xfrm>
          <a:prstGeom prst="rect">
            <a:avLst/>
          </a:prstGeom>
          <a:solidFill>
            <a:srgbClr val="0563C1"/>
          </a:solidFill>
        </p:spPr>
        <p:txBody>
          <a:bodyPr wrap="square">
            <a:spAutoFit/>
          </a:bodyPr>
          <a:lstStyle/>
          <a:p>
            <a:pPr algn="l"/>
            <a:r>
              <a:rPr lang="ru-RU" sz="2800" dirty="0">
                <a:solidFill>
                  <a:srgbClr val="F8FAFF"/>
                </a:solidFill>
                <a:latin typeface="DeepSeek-CJK-patch"/>
              </a:rPr>
              <a:t>М</a:t>
            </a:r>
            <a:r>
              <a:rPr lang="ru-RU" sz="2800" b="0" i="0" dirty="0">
                <a:solidFill>
                  <a:srgbClr val="F8FAFF"/>
                </a:solidFill>
                <a:effectLst/>
                <a:latin typeface="DeepSeek-CJK-patch"/>
              </a:rPr>
              <a:t>инимизирует риск потери клиентов</a:t>
            </a:r>
            <a:endParaRPr lang="ru-RU" sz="2800" b="1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14" name="Freeform: Shape 109">
            <a:extLst>
              <a:ext uri="{FF2B5EF4-FFF2-40B4-BE49-F238E27FC236}">
                <a16:creationId xmlns:a16="http://schemas.microsoft.com/office/drawing/2014/main" id="{457E5EAE-AD84-C32F-6B30-8FEF284AEC90}"/>
              </a:ext>
            </a:extLst>
          </p:cNvPr>
          <p:cNvSpPr/>
          <p:nvPr/>
        </p:nvSpPr>
        <p:spPr>
          <a:xfrm flipH="1">
            <a:off x="7430166" y="4243189"/>
            <a:ext cx="82671" cy="1254951"/>
          </a:xfrm>
          <a:custGeom>
            <a:avLst/>
            <a:gdLst>
              <a:gd name="connsiteX0" fmla="*/ 1209675 w 1209675"/>
              <a:gd name="connsiteY0" fmla="*/ 590550 h 590550"/>
              <a:gd name="connsiteX1" fmla="*/ 485775 w 1209675"/>
              <a:gd name="connsiteY1" fmla="*/ 447675 h 590550"/>
              <a:gd name="connsiteX2" fmla="*/ 0 w 1209675"/>
              <a:gd name="connsiteY2" fmla="*/ 0 h 59055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16255 w 1232535"/>
              <a:gd name="connsiteY1" fmla="*/ 440055 h 567690"/>
              <a:gd name="connsiteX2" fmla="*/ 0 w 1232535"/>
              <a:gd name="connsiteY2" fmla="*/ 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2535" h="567690">
                <a:moveTo>
                  <a:pt x="1232535" y="567690"/>
                </a:moveTo>
                <a:cubicBezTo>
                  <a:pt x="971391" y="545465"/>
                  <a:pt x="717867" y="538480"/>
                  <a:pt x="516255" y="440055"/>
                </a:cubicBezTo>
                <a:cubicBezTo>
                  <a:pt x="314643" y="341630"/>
                  <a:pt x="142081" y="174625"/>
                  <a:pt x="0" y="0"/>
                </a:cubicBezTo>
              </a:path>
            </a:pathLst>
          </a:custGeom>
          <a:solidFill>
            <a:srgbClr val="FEDD02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0BE51-288E-E913-BB00-B61A25B89B99}"/>
              </a:ext>
            </a:extLst>
          </p:cNvPr>
          <p:cNvSpPr txBox="1"/>
          <p:nvPr/>
        </p:nvSpPr>
        <p:spPr>
          <a:xfrm>
            <a:off x="11702584" y="645224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59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8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95833E-6 -3.7037E-6 L 0.01172 -3.7037E-6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 p14:presetBounceEnd="81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3" dur="12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4" dur="12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54167E-6 -1.85185E-6 L 0.04922 -1.85185E-6 " pathEditMode="relative" rAng="0" ptsTypes="AA">
                                          <p:cBhvr>
                                            <p:cTn id="16" dur="4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6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4.44444E-6 L -3.54167E-6 0.2801 " pathEditMode="relative" rAng="0" ptsTypes="AA">
                                          <p:cBhvr>
                                            <p:cTn id="21" dur="1250" spd="-100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3.33333E-6 L -3.95833E-6 0.28009 " pathEditMode="relative" rAng="0" ptsTypes="AA">
                                          <p:cBhvr>
                                            <p:cTn id="26" dur="1250" spd="-1000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7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9" dur="1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30" dur="1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50000" decel="5000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4.79167E-6 0 L -4.79167E-6 -0.0956 " pathEditMode="relative" rAng="0" ptsTypes="AA">
                                          <p:cBhvr>
                                            <p:cTn id="32" dur="3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7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3" presetClass="path" presetSubtype="0" accel="14000" decel="86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5E-6 -3.7037E-6 L 5E-6 0.2801 " pathEditMode="relative" rAng="0" ptsTypes="AA">
                                          <p:cBhvr>
                                            <p:cTn id="43" dur="1250" spd="-1000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3" presetClass="path" presetSubtype="0" accel="14000" decel="86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1.66667E-6 -4.07407E-6 L 1.66667E-6 0.38681 " pathEditMode="relative" rAng="0" ptsTypes="AA">
                                          <p:cBhvr>
                                            <p:cTn id="48" dur="1250" spd="-100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6" grpId="0" animBg="1"/>
          <p:bldP spid="116" grpId="1" animBg="1"/>
          <p:bldP spid="117" grpId="0" animBg="1"/>
          <p:bldP spid="117" grpId="1" animBg="1"/>
          <p:bldP spid="119" grpId="0" animBg="1"/>
          <p:bldP spid="120" grpId="0" animBg="1"/>
          <p:bldP spid="9" grpId="0" animBg="1"/>
          <p:bldP spid="10" grpId="0" animBg="1"/>
          <p:bldP spid="11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95833E-6 -3.7037E-6 L 0.01172 -3.7037E-6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54167E-6 -1.85185E-6 L 0.04922 -1.85185E-6 " pathEditMode="relative" rAng="0" ptsTypes="AA">
                                          <p:cBhvr>
                                            <p:cTn id="16" dur="4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6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4.44444E-6 L -3.54167E-6 0.2801 " pathEditMode="relative" rAng="0" ptsTypes="AA">
                                          <p:cBhvr>
                                            <p:cTn id="21" dur="1250" spd="-100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3.33333E-6 L -3.95833E-6 0.28009 " pathEditMode="relative" rAng="0" ptsTypes="AA">
                                          <p:cBhvr>
                                            <p:cTn id="26" dur="1250" spd="-1000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50000" decel="5000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4.79167E-6 0 L -4.79167E-6 -0.0956 " pathEditMode="relative" rAng="0" ptsTypes="AA">
                                          <p:cBhvr>
                                            <p:cTn id="32" dur="3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79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7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7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3" presetClass="path" presetSubtype="0" accel="14000" decel="86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5E-6 -3.7037E-6 L 5E-6 0.2801 " pathEditMode="relative" rAng="0" ptsTypes="AA">
                                          <p:cBhvr>
                                            <p:cTn id="43" dur="1250" spd="-1000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40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3" presetClass="path" presetSubtype="0" accel="14000" decel="86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1.66667E-6 -4.07407E-6 L 1.66667E-6 0.38681 " pathEditMode="relative" rAng="0" ptsTypes="AA">
                                          <p:cBhvr>
                                            <p:cTn id="48" dur="1250" spd="-100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6" grpId="0" animBg="1"/>
          <p:bldP spid="116" grpId="1" animBg="1"/>
          <p:bldP spid="117" grpId="0" animBg="1"/>
          <p:bldP spid="117" grpId="1" animBg="1"/>
          <p:bldP spid="119" grpId="0" animBg="1"/>
          <p:bldP spid="120" grpId="0" animBg="1"/>
          <p:bldP spid="9" grpId="0" animBg="1"/>
          <p:bldP spid="10" grpId="0" animBg="1"/>
          <p:bldP spid="11" grpId="0" animBg="1"/>
          <p:bldP spid="1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Планирование рабочего времени. Как достигать максимума результативности |  HR-elearning- современные тренды управления, обучения, оценки, мотивации  персонала" hidden="1">
            <a:extLst>
              <a:ext uri="{FF2B5EF4-FFF2-40B4-BE49-F238E27FC236}">
                <a16:creationId xmlns:a16="http://schemas.microsoft.com/office/drawing/2014/main" id="{6B7B446A-E764-4EEE-ABF9-E093C61F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16" y="3634787"/>
            <a:ext cx="3470615" cy="231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Рисунок 110" hidden="1">
            <a:extLst>
              <a:ext uri="{FF2B5EF4-FFF2-40B4-BE49-F238E27FC236}">
                <a16:creationId xmlns:a16="http://schemas.microsoft.com/office/drawing/2014/main" id="{F83BFAA7-4F87-40AC-BF03-61BE7E2F5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5" y="3712361"/>
            <a:ext cx="4108535" cy="2200229"/>
          </a:xfrm>
          <a:prstGeom prst="rect">
            <a:avLst/>
          </a:prstGeom>
        </p:spPr>
      </p:pic>
      <p:pic>
        <p:nvPicPr>
          <p:cNvPr id="113" name="Рисунок 112" hidden="1">
            <a:extLst>
              <a:ext uri="{FF2B5EF4-FFF2-40B4-BE49-F238E27FC236}">
                <a16:creationId xmlns:a16="http://schemas.microsoft.com/office/drawing/2014/main" id="{CB7EB90F-0976-4A3F-86DF-4825C5492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094" y="3486784"/>
            <a:ext cx="3383836" cy="2958439"/>
          </a:xfrm>
          <a:prstGeom prst="rect">
            <a:avLst/>
          </a:prstGeom>
        </p:spPr>
      </p:pic>
      <p:pic>
        <p:nvPicPr>
          <p:cNvPr id="118" name="Рисунок 117" hidden="1">
            <a:extLst>
              <a:ext uri="{FF2B5EF4-FFF2-40B4-BE49-F238E27FC236}">
                <a16:creationId xmlns:a16="http://schemas.microsoft.com/office/drawing/2014/main" id="{DEB9205B-62D5-4E2A-B417-F0FB4B7A3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12" y="3366690"/>
            <a:ext cx="4313211" cy="3234908"/>
          </a:xfrm>
          <a:prstGeom prst="rect">
            <a:avLst/>
          </a:prstGeom>
        </p:spPr>
      </p:pic>
      <p:pic>
        <p:nvPicPr>
          <p:cNvPr id="126" name="Рисунок 125" hidden="1">
            <a:extLst>
              <a:ext uri="{FF2B5EF4-FFF2-40B4-BE49-F238E27FC236}">
                <a16:creationId xmlns:a16="http://schemas.microsoft.com/office/drawing/2014/main" id="{D93EA824-8344-4686-AED2-8A1EABEB2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51" y="3380666"/>
            <a:ext cx="3245921" cy="3245921"/>
          </a:xfrm>
          <a:prstGeom prst="rect">
            <a:avLst/>
          </a:prstGeom>
        </p:spPr>
      </p:pic>
      <p:pic>
        <p:nvPicPr>
          <p:cNvPr id="127" name="Picture 4" descr="ретест Стоковых иллюстраций и клипартов – (28 Стоковых иллюстраций)" hidden="1">
            <a:extLst>
              <a:ext uri="{FF2B5EF4-FFF2-40B4-BE49-F238E27FC236}">
                <a16:creationId xmlns:a16="http://schemas.microsoft.com/office/drawing/2014/main" id="{0195675C-5EA0-477A-B0AC-34045324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8" y="38743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6" descr="Годовые отчеты - Милосердие детям" hidden="1">
            <a:extLst>
              <a:ext uri="{FF2B5EF4-FFF2-40B4-BE49-F238E27FC236}">
                <a16:creationId xmlns:a16="http://schemas.microsoft.com/office/drawing/2014/main" id="{68859D79-9547-4167-8094-4DC38BC9E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34" y="34867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0" name="Graphic 1">
            <a:extLst>
              <a:ext uri="{FF2B5EF4-FFF2-40B4-BE49-F238E27FC236}">
                <a16:creationId xmlns:a16="http://schemas.microsoft.com/office/drawing/2014/main" id="{2822BAC6-9E27-4BC6-A81F-E51AB5F56406}"/>
              </a:ext>
            </a:extLst>
          </p:cNvPr>
          <p:cNvGrpSpPr/>
          <p:nvPr/>
        </p:nvGrpSpPr>
        <p:grpSpPr>
          <a:xfrm>
            <a:off x="2492204" y="2032432"/>
            <a:ext cx="2153083" cy="3402518"/>
            <a:chOff x="5708625" y="2099593"/>
            <a:chExt cx="2454548" cy="3003896"/>
          </a:xfrm>
        </p:grpSpPr>
        <p:grpSp>
          <p:nvGrpSpPr>
            <p:cNvPr id="391" name="Graphic 1">
              <a:extLst>
                <a:ext uri="{FF2B5EF4-FFF2-40B4-BE49-F238E27FC236}">
                  <a16:creationId xmlns:a16="http://schemas.microsoft.com/office/drawing/2014/main" id="{C8B6690B-AD18-4A74-BCD1-1456FF0961D8}"/>
                </a:ext>
              </a:extLst>
            </p:cNvPr>
            <p:cNvGrpSpPr/>
            <p:nvPr/>
          </p:nvGrpSpPr>
          <p:grpSpPr>
            <a:xfrm>
              <a:off x="6673119" y="2929794"/>
              <a:ext cx="1490054" cy="1315783"/>
              <a:chOff x="6673119" y="2929794"/>
              <a:chExt cx="1490054" cy="1315783"/>
            </a:xfrm>
          </p:grpSpPr>
          <p:sp>
            <p:nvSpPr>
              <p:cNvPr id="455" name="Freeform: Shape 6">
                <a:extLst>
                  <a:ext uri="{FF2B5EF4-FFF2-40B4-BE49-F238E27FC236}">
                    <a16:creationId xmlns:a16="http://schemas.microsoft.com/office/drawing/2014/main" id="{4B810F6B-905C-4A7D-A7D1-55EFA4F76B68}"/>
                  </a:ext>
                </a:extLst>
              </p:cNvPr>
              <p:cNvSpPr/>
              <p:nvPr/>
            </p:nvSpPr>
            <p:spPr>
              <a:xfrm>
                <a:off x="6673119" y="4118705"/>
                <a:ext cx="728281" cy="126873"/>
              </a:xfrm>
              <a:custGeom>
                <a:avLst/>
                <a:gdLst>
                  <a:gd name="connsiteX0" fmla="*/ 664845 w 728281"/>
                  <a:gd name="connsiteY0" fmla="*/ 126873 h 126873"/>
                  <a:gd name="connsiteX1" fmla="*/ 63437 w 728281"/>
                  <a:gd name="connsiteY1" fmla="*/ 126873 h 126873"/>
                  <a:gd name="connsiteX2" fmla="*/ 0 w 728281"/>
                  <a:gd name="connsiteY2" fmla="*/ 63437 h 126873"/>
                  <a:gd name="connsiteX3" fmla="*/ 0 w 728281"/>
                  <a:gd name="connsiteY3" fmla="*/ 63437 h 126873"/>
                  <a:gd name="connsiteX4" fmla="*/ 63437 w 728281"/>
                  <a:gd name="connsiteY4" fmla="*/ 0 h 126873"/>
                  <a:gd name="connsiteX5" fmla="*/ 664845 w 728281"/>
                  <a:gd name="connsiteY5" fmla="*/ 0 h 126873"/>
                  <a:gd name="connsiteX6" fmla="*/ 728281 w 728281"/>
                  <a:gd name="connsiteY6" fmla="*/ 63437 h 126873"/>
                  <a:gd name="connsiteX7" fmla="*/ 728281 w 728281"/>
                  <a:gd name="connsiteY7" fmla="*/ 63437 h 126873"/>
                  <a:gd name="connsiteX8" fmla="*/ 664845 w 728281"/>
                  <a:gd name="connsiteY8" fmla="*/ 126873 h 12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8281" h="126873">
                    <a:moveTo>
                      <a:pt x="664845" y="126873"/>
                    </a:moveTo>
                    <a:lnTo>
                      <a:pt x="63437" y="126873"/>
                    </a:lnTo>
                    <a:cubicBezTo>
                      <a:pt x="28385" y="126873"/>
                      <a:pt x="0" y="98488"/>
                      <a:pt x="0" y="63437"/>
                    </a:cubicBezTo>
                    <a:lnTo>
                      <a:pt x="0" y="63437"/>
                    </a:lnTo>
                    <a:cubicBezTo>
                      <a:pt x="0" y="28384"/>
                      <a:pt x="28385" y="0"/>
                      <a:pt x="63437" y="0"/>
                    </a:cubicBezTo>
                    <a:lnTo>
                      <a:pt x="664845" y="0"/>
                    </a:lnTo>
                    <a:cubicBezTo>
                      <a:pt x="699897" y="0"/>
                      <a:pt x="728281" y="28384"/>
                      <a:pt x="728281" y="63437"/>
                    </a:cubicBezTo>
                    <a:lnTo>
                      <a:pt x="728281" y="63437"/>
                    </a:lnTo>
                    <a:cubicBezTo>
                      <a:pt x="728281" y="98393"/>
                      <a:pt x="699897" y="126873"/>
                      <a:pt x="664845" y="12687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456" name="Freeform: Shape 7">
                <a:extLst>
                  <a:ext uri="{FF2B5EF4-FFF2-40B4-BE49-F238E27FC236}">
                    <a16:creationId xmlns:a16="http://schemas.microsoft.com/office/drawing/2014/main" id="{4D50D472-B7CE-4D35-A235-F4534C2EBAB0}"/>
                  </a:ext>
                </a:extLst>
              </p:cNvPr>
              <p:cNvSpPr/>
              <p:nvPr/>
            </p:nvSpPr>
            <p:spPr>
              <a:xfrm>
                <a:off x="6969478" y="2929794"/>
                <a:ext cx="1193695" cy="1315783"/>
              </a:xfrm>
              <a:custGeom>
                <a:avLst/>
                <a:gdLst>
                  <a:gd name="connsiteX0" fmla="*/ 782252 w 1193695"/>
                  <a:gd name="connsiteY0" fmla="*/ 1315784 h 1315783"/>
                  <a:gd name="connsiteX1" fmla="*/ 72544 w 1193695"/>
                  <a:gd name="connsiteY1" fmla="*/ 1315784 h 1315783"/>
                  <a:gd name="connsiteX2" fmla="*/ 3012 w 1193695"/>
                  <a:gd name="connsiteY2" fmla="*/ 1221200 h 1315783"/>
                  <a:gd name="connsiteX3" fmla="*/ 341911 w 1193695"/>
                  <a:gd name="connsiteY3" fmla="*/ 52864 h 1315783"/>
                  <a:gd name="connsiteX4" fmla="*/ 411444 w 1193695"/>
                  <a:gd name="connsiteY4" fmla="*/ 0 h 1315783"/>
                  <a:gd name="connsiteX5" fmla="*/ 1121152 w 1193695"/>
                  <a:gd name="connsiteY5" fmla="*/ 0 h 1315783"/>
                  <a:gd name="connsiteX6" fmla="*/ 1190684 w 1193695"/>
                  <a:gd name="connsiteY6" fmla="*/ 94583 h 1315783"/>
                  <a:gd name="connsiteX7" fmla="*/ 851785 w 1193695"/>
                  <a:gd name="connsiteY7" fmla="*/ 1262920 h 1315783"/>
                  <a:gd name="connsiteX8" fmla="*/ 782252 w 1193695"/>
                  <a:gd name="connsiteY8" fmla="*/ 1315784 h 131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3695" h="1315783">
                    <a:moveTo>
                      <a:pt x="782252" y="1315784"/>
                    </a:moveTo>
                    <a:lnTo>
                      <a:pt x="72544" y="1315784"/>
                    </a:lnTo>
                    <a:cubicBezTo>
                      <a:pt x="24157" y="1315784"/>
                      <a:pt x="-10704" y="1268444"/>
                      <a:pt x="3012" y="1221200"/>
                    </a:cubicBezTo>
                    <a:lnTo>
                      <a:pt x="341911" y="52864"/>
                    </a:lnTo>
                    <a:cubicBezTo>
                      <a:pt x="350960" y="21527"/>
                      <a:pt x="379249" y="0"/>
                      <a:pt x="411444" y="0"/>
                    </a:cubicBezTo>
                    <a:lnTo>
                      <a:pt x="1121152" y="0"/>
                    </a:lnTo>
                    <a:cubicBezTo>
                      <a:pt x="1169538" y="0"/>
                      <a:pt x="1204400" y="47339"/>
                      <a:pt x="1190684" y="94583"/>
                    </a:cubicBezTo>
                    <a:lnTo>
                      <a:pt x="851785" y="1262920"/>
                    </a:lnTo>
                    <a:cubicBezTo>
                      <a:pt x="842641" y="1294257"/>
                      <a:pt x="814351" y="1315784"/>
                      <a:pt x="782252" y="131578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457" name="Freeform: Shape 8">
                <a:extLst>
                  <a:ext uri="{FF2B5EF4-FFF2-40B4-BE49-F238E27FC236}">
                    <a16:creationId xmlns:a16="http://schemas.microsoft.com/office/drawing/2014/main" id="{F12D2E47-CD3B-4223-BC56-279E8C142C47}"/>
                  </a:ext>
                </a:extLst>
              </p:cNvPr>
              <p:cNvSpPr/>
              <p:nvPr/>
            </p:nvSpPr>
            <p:spPr>
              <a:xfrm>
                <a:off x="6963382" y="2929794"/>
                <a:ext cx="1102160" cy="1315783"/>
              </a:xfrm>
              <a:custGeom>
                <a:avLst/>
                <a:gdLst>
                  <a:gd name="connsiteX0" fmla="*/ 690716 w 1102160"/>
                  <a:gd name="connsiteY0" fmla="*/ 1315784 h 1315783"/>
                  <a:gd name="connsiteX1" fmla="*/ 72544 w 1102160"/>
                  <a:gd name="connsiteY1" fmla="*/ 1315784 h 1315783"/>
                  <a:gd name="connsiteX2" fmla="*/ 3012 w 1102160"/>
                  <a:gd name="connsiteY2" fmla="*/ 1221200 h 1315783"/>
                  <a:gd name="connsiteX3" fmla="*/ 341911 w 1102160"/>
                  <a:gd name="connsiteY3" fmla="*/ 52864 h 1315783"/>
                  <a:gd name="connsiteX4" fmla="*/ 411444 w 1102160"/>
                  <a:gd name="connsiteY4" fmla="*/ 0 h 1315783"/>
                  <a:gd name="connsiteX5" fmla="*/ 1029616 w 1102160"/>
                  <a:gd name="connsiteY5" fmla="*/ 0 h 1315783"/>
                  <a:gd name="connsiteX6" fmla="*/ 1099149 w 1102160"/>
                  <a:gd name="connsiteY6" fmla="*/ 94583 h 1315783"/>
                  <a:gd name="connsiteX7" fmla="*/ 760249 w 1102160"/>
                  <a:gd name="connsiteY7" fmla="*/ 1262920 h 1315783"/>
                  <a:gd name="connsiteX8" fmla="*/ 690716 w 1102160"/>
                  <a:gd name="connsiteY8" fmla="*/ 1315784 h 131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2160" h="1315783">
                    <a:moveTo>
                      <a:pt x="690716" y="1315784"/>
                    </a:moveTo>
                    <a:lnTo>
                      <a:pt x="72544" y="1315784"/>
                    </a:lnTo>
                    <a:cubicBezTo>
                      <a:pt x="24157" y="1315784"/>
                      <a:pt x="-10704" y="1268444"/>
                      <a:pt x="3012" y="1221200"/>
                    </a:cubicBezTo>
                    <a:lnTo>
                      <a:pt x="341911" y="52864"/>
                    </a:lnTo>
                    <a:cubicBezTo>
                      <a:pt x="350960" y="21527"/>
                      <a:pt x="379249" y="0"/>
                      <a:pt x="411444" y="0"/>
                    </a:cubicBezTo>
                    <a:lnTo>
                      <a:pt x="1029616" y="0"/>
                    </a:lnTo>
                    <a:cubicBezTo>
                      <a:pt x="1078003" y="0"/>
                      <a:pt x="1112865" y="47339"/>
                      <a:pt x="1099149" y="94583"/>
                    </a:cubicBezTo>
                    <a:lnTo>
                      <a:pt x="760249" y="1262920"/>
                    </a:lnTo>
                    <a:cubicBezTo>
                      <a:pt x="751105" y="1294257"/>
                      <a:pt x="722816" y="1315784"/>
                      <a:pt x="690716" y="131578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458" name="Freeform: Shape 9">
                <a:extLst>
                  <a:ext uri="{FF2B5EF4-FFF2-40B4-BE49-F238E27FC236}">
                    <a16:creationId xmlns:a16="http://schemas.microsoft.com/office/drawing/2014/main" id="{79F28ADD-B82A-4165-B103-EEE106731803}"/>
                  </a:ext>
                </a:extLst>
              </p:cNvPr>
              <p:cNvSpPr/>
              <p:nvPr/>
            </p:nvSpPr>
            <p:spPr>
              <a:xfrm>
                <a:off x="6936866" y="4118705"/>
                <a:ext cx="878109" cy="126873"/>
              </a:xfrm>
              <a:custGeom>
                <a:avLst/>
                <a:gdLst>
                  <a:gd name="connsiteX0" fmla="*/ 814673 w 878109"/>
                  <a:gd name="connsiteY0" fmla="*/ 126873 h 126873"/>
                  <a:gd name="connsiteX1" fmla="*/ 63437 w 878109"/>
                  <a:gd name="connsiteY1" fmla="*/ 126873 h 126873"/>
                  <a:gd name="connsiteX2" fmla="*/ 0 w 878109"/>
                  <a:gd name="connsiteY2" fmla="*/ 63437 h 126873"/>
                  <a:gd name="connsiteX3" fmla="*/ 0 w 878109"/>
                  <a:gd name="connsiteY3" fmla="*/ 63437 h 126873"/>
                  <a:gd name="connsiteX4" fmla="*/ 63437 w 878109"/>
                  <a:gd name="connsiteY4" fmla="*/ 0 h 126873"/>
                  <a:gd name="connsiteX5" fmla="*/ 814673 w 878109"/>
                  <a:gd name="connsiteY5" fmla="*/ 0 h 126873"/>
                  <a:gd name="connsiteX6" fmla="*/ 878110 w 878109"/>
                  <a:gd name="connsiteY6" fmla="*/ 63437 h 126873"/>
                  <a:gd name="connsiteX7" fmla="*/ 878110 w 878109"/>
                  <a:gd name="connsiteY7" fmla="*/ 63437 h 126873"/>
                  <a:gd name="connsiteX8" fmla="*/ 814673 w 878109"/>
                  <a:gd name="connsiteY8" fmla="*/ 126873 h 126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8109" h="126873">
                    <a:moveTo>
                      <a:pt x="814673" y="126873"/>
                    </a:moveTo>
                    <a:lnTo>
                      <a:pt x="63437" y="126873"/>
                    </a:lnTo>
                    <a:cubicBezTo>
                      <a:pt x="28385" y="126873"/>
                      <a:pt x="0" y="98488"/>
                      <a:pt x="0" y="63437"/>
                    </a:cubicBezTo>
                    <a:lnTo>
                      <a:pt x="0" y="63437"/>
                    </a:lnTo>
                    <a:cubicBezTo>
                      <a:pt x="0" y="28384"/>
                      <a:pt x="28385" y="0"/>
                      <a:pt x="63437" y="0"/>
                    </a:cubicBezTo>
                    <a:lnTo>
                      <a:pt x="814673" y="0"/>
                    </a:lnTo>
                    <a:cubicBezTo>
                      <a:pt x="849725" y="0"/>
                      <a:pt x="878110" y="28384"/>
                      <a:pt x="878110" y="63437"/>
                    </a:cubicBezTo>
                    <a:lnTo>
                      <a:pt x="878110" y="63437"/>
                    </a:lnTo>
                    <a:cubicBezTo>
                      <a:pt x="878110" y="98393"/>
                      <a:pt x="849725" y="126873"/>
                      <a:pt x="814673" y="12687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</p:grpSp>
        <p:grpSp>
          <p:nvGrpSpPr>
            <p:cNvPr id="392" name="Graphic 1">
              <a:extLst>
                <a:ext uri="{FF2B5EF4-FFF2-40B4-BE49-F238E27FC236}">
                  <a16:creationId xmlns:a16="http://schemas.microsoft.com/office/drawing/2014/main" id="{20E6BF7E-83B4-416C-BDF5-165558A587E7}"/>
                </a:ext>
              </a:extLst>
            </p:cNvPr>
            <p:cNvGrpSpPr/>
            <p:nvPr/>
          </p:nvGrpSpPr>
          <p:grpSpPr>
            <a:xfrm>
              <a:off x="5708625" y="2099593"/>
              <a:ext cx="2130878" cy="3003896"/>
              <a:chOff x="5708625" y="2099593"/>
              <a:chExt cx="2130878" cy="3003896"/>
            </a:xfrm>
          </p:grpSpPr>
          <p:grpSp>
            <p:nvGrpSpPr>
              <p:cNvPr id="393" name="Graphic 1">
                <a:extLst>
                  <a:ext uri="{FF2B5EF4-FFF2-40B4-BE49-F238E27FC236}">
                    <a16:creationId xmlns:a16="http://schemas.microsoft.com/office/drawing/2014/main" id="{0AE3574F-002B-4904-890B-FC82A01B868E}"/>
                  </a:ext>
                </a:extLst>
              </p:cNvPr>
              <p:cNvGrpSpPr/>
              <p:nvPr/>
            </p:nvGrpSpPr>
            <p:grpSpPr>
              <a:xfrm>
                <a:off x="5708625" y="2820924"/>
                <a:ext cx="2130878" cy="903446"/>
                <a:chOff x="5708625" y="2820924"/>
                <a:chExt cx="2130878" cy="903446"/>
              </a:xfrm>
            </p:grpSpPr>
            <p:grpSp>
              <p:nvGrpSpPr>
                <p:cNvPr id="432" name="Graphic 1">
                  <a:extLst>
                    <a:ext uri="{FF2B5EF4-FFF2-40B4-BE49-F238E27FC236}">
                      <a16:creationId xmlns:a16="http://schemas.microsoft.com/office/drawing/2014/main" id="{CCD33501-C0FE-47BC-820D-49A040BFD276}"/>
                    </a:ext>
                  </a:extLst>
                </p:cNvPr>
                <p:cNvGrpSpPr/>
                <p:nvPr/>
              </p:nvGrpSpPr>
              <p:grpSpPr>
                <a:xfrm>
                  <a:off x="6204870" y="2874264"/>
                  <a:ext cx="864814" cy="638574"/>
                  <a:chOff x="6204870" y="2874264"/>
                  <a:chExt cx="864814" cy="638574"/>
                </a:xfrm>
                <a:solidFill>
                  <a:srgbClr val="EAC8CE"/>
                </a:solidFill>
              </p:grpSpPr>
              <p:sp>
                <p:nvSpPr>
                  <p:cNvPr id="453" name="Freeform: Shape 13">
                    <a:extLst>
                      <a:ext uri="{FF2B5EF4-FFF2-40B4-BE49-F238E27FC236}">
                        <a16:creationId xmlns:a16="http://schemas.microsoft.com/office/drawing/2014/main" id="{6CE1B598-A1DB-4640-84E8-8C38E782840C}"/>
                      </a:ext>
                    </a:extLst>
                  </p:cNvPr>
                  <p:cNvSpPr/>
                  <p:nvPr/>
                </p:nvSpPr>
                <p:spPr>
                  <a:xfrm>
                    <a:off x="6558625" y="2874264"/>
                    <a:ext cx="511059" cy="637971"/>
                  </a:xfrm>
                  <a:custGeom>
                    <a:avLst/>
                    <a:gdLst>
                      <a:gd name="connsiteX0" fmla="*/ 294707 w 511059"/>
                      <a:gd name="connsiteY0" fmla="*/ 0 h 637971"/>
                      <a:gd name="connsiteX1" fmla="*/ 8290 w 511059"/>
                      <a:gd name="connsiteY1" fmla="*/ 503206 h 637971"/>
                      <a:gd name="connsiteX2" fmla="*/ 16101 w 511059"/>
                      <a:gd name="connsiteY2" fmla="*/ 597122 h 637971"/>
                      <a:gd name="connsiteX3" fmla="*/ 16101 w 511059"/>
                      <a:gd name="connsiteY3" fmla="*/ 597122 h 637971"/>
                      <a:gd name="connsiteX4" fmla="*/ 206791 w 511059"/>
                      <a:gd name="connsiteY4" fmla="*/ 587026 h 637971"/>
                      <a:gd name="connsiteX5" fmla="*/ 510639 w 511059"/>
                      <a:gd name="connsiteY5" fmla="*/ 129826 h 637971"/>
                      <a:gd name="connsiteX6" fmla="*/ 294707 w 511059"/>
                      <a:gd name="connsiteY6" fmla="*/ 0 h 63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059" h="637971">
                        <a:moveTo>
                          <a:pt x="294707" y="0"/>
                        </a:moveTo>
                        <a:cubicBezTo>
                          <a:pt x="294707" y="0"/>
                          <a:pt x="127067" y="230505"/>
                          <a:pt x="8290" y="503206"/>
                        </a:cubicBezTo>
                        <a:cubicBezTo>
                          <a:pt x="-5045" y="533781"/>
                          <a:pt x="-2187" y="569309"/>
                          <a:pt x="16101" y="597122"/>
                        </a:cubicBezTo>
                        <a:lnTo>
                          <a:pt x="16101" y="597122"/>
                        </a:lnTo>
                        <a:cubicBezTo>
                          <a:pt x="57439" y="659892"/>
                          <a:pt x="165262" y="645414"/>
                          <a:pt x="206791" y="587026"/>
                        </a:cubicBezTo>
                        <a:cubicBezTo>
                          <a:pt x="206791" y="587026"/>
                          <a:pt x="524164" y="147637"/>
                          <a:pt x="510639" y="129826"/>
                        </a:cubicBezTo>
                        <a:cubicBezTo>
                          <a:pt x="507496" y="125635"/>
                          <a:pt x="294707" y="0"/>
                          <a:pt x="29470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54" name="Freeform: Shape 14">
                    <a:extLst>
                      <a:ext uri="{FF2B5EF4-FFF2-40B4-BE49-F238E27FC236}">
                        <a16:creationId xmlns:a16="http://schemas.microsoft.com/office/drawing/2014/main" id="{F4ADFB00-B138-49B0-82D0-729F90CB7214}"/>
                      </a:ext>
                    </a:extLst>
                  </p:cNvPr>
                  <p:cNvSpPr/>
                  <p:nvPr/>
                </p:nvSpPr>
                <p:spPr>
                  <a:xfrm>
                    <a:off x="6204870" y="3130295"/>
                    <a:ext cx="550108" cy="382542"/>
                  </a:xfrm>
                  <a:custGeom>
                    <a:avLst/>
                    <a:gdLst>
                      <a:gd name="connsiteX0" fmla="*/ 451866 w 550108"/>
                      <a:gd name="connsiteY0" fmla="*/ 167259 h 382542"/>
                      <a:gd name="connsiteX1" fmla="*/ 36004 w 550108"/>
                      <a:gd name="connsiteY1" fmla="*/ 0 h 382542"/>
                      <a:gd name="connsiteX2" fmla="*/ 0 w 550108"/>
                      <a:gd name="connsiteY2" fmla="*/ 217646 h 382542"/>
                      <a:gd name="connsiteX3" fmla="*/ 418624 w 550108"/>
                      <a:gd name="connsiteY3" fmla="*/ 376809 h 382542"/>
                      <a:gd name="connsiteX4" fmla="*/ 466058 w 550108"/>
                      <a:gd name="connsiteY4" fmla="*/ 380714 h 382542"/>
                      <a:gd name="connsiteX5" fmla="*/ 548545 w 550108"/>
                      <a:gd name="connsiteY5" fmla="*/ 256794 h 382542"/>
                      <a:gd name="connsiteX6" fmla="*/ 548545 w 550108"/>
                      <a:gd name="connsiteY6" fmla="*/ 256794 h 382542"/>
                      <a:gd name="connsiteX7" fmla="*/ 451866 w 550108"/>
                      <a:gd name="connsiteY7" fmla="*/ 167259 h 382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50108" h="382542">
                        <a:moveTo>
                          <a:pt x="451866" y="167259"/>
                        </a:moveTo>
                        <a:lnTo>
                          <a:pt x="36004" y="0"/>
                        </a:lnTo>
                        <a:lnTo>
                          <a:pt x="0" y="217646"/>
                        </a:lnTo>
                        <a:lnTo>
                          <a:pt x="418624" y="376809"/>
                        </a:lnTo>
                        <a:cubicBezTo>
                          <a:pt x="433769" y="382524"/>
                          <a:pt x="450247" y="384238"/>
                          <a:pt x="466058" y="380714"/>
                        </a:cubicBezTo>
                        <a:cubicBezTo>
                          <a:pt x="520160" y="368617"/>
                          <a:pt x="558451" y="315373"/>
                          <a:pt x="548545" y="256794"/>
                        </a:cubicBezTo>
                        <a:lnTo>
                          <a:pt x="548545" y="256794"/>
                        </a:lnTo>
                        <a:cubicBezTo>
                          <a:pt x="540353" y="208312"/>
                          <a:pt x="500634" y="171450"/>
                          <a:pt x="451866" y="1672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grpSp>
              <p:nvGrpSpPr>
                <p:cNvPr id="433" name="Graphic 1">
                  <a:extLst>
                    <a:ext uri="{FF2B5EF4-FFF2-40B4-BE49-F238E27FC236}">
                      <a16:creationId xmlns:a16="http://schemas.microsoft.com/office/drawing/2014/main" id="{5E7D2ACB-A702-4C50-AFBF-895859DB4284}"/>
                    </a:ext>
                  </a:extLst>
                </p:cNvPr>
                <p:cNvGrpSpPr/>
                <p:nvPr/>
              </p:nvGrpSpPr>
              <p:grpSpPr>
                <a:xfrm>
                  <a:off x="6841927" y="2820924"/>
                  <a:ext cx="804075" cy="903446"/>
                  <a:chOff x="6841927" y="2820924"/>
                  <a:chExt cx="804075" cy="903446"/>
                </a:xfrm>
              </p:grpSpPr>
              <p:sp>
                <p:nvSpPr>
                  <p:cNvPr id="451" name="Freeform: Shape 16">
                    <a:extLst>
                      <a:ext uri="{FF2B5EF4-FFF2-40B4-BE49-F238E27FC236}">
                        <a16:creationId xmlns:a16="http://schemas.microsoft.com/office/drawing/2014/main" id="{6C2D4F35-C1C2-4444-84CC-0717412E7416}"/>
                      </a:ext>
                    </a:extLst>
                  </p:cNvPr>
                  <p:cNvSpPr/>
                  <p:nvPr/>
                </p:nvSpPr>
                <p:spPr>
                  <a:xfrm>
                    <a:off x="6841927" y="2820924"/>
                    <a:ext cx="804075" cy="903446"/>
                  </a:xfrm>
                  <a:custGeom>
                    <a:avLst/>
                    <a:gdLst>
                      <a:gd name="connsiteX0" fmla="*/ 335541 w 804075"/>
                      <a:gd name="connsiteY0" fmla="*/ 0 h 903446"/>
                      <a:gd name="connsiteX1" fmla="*/ 47695 w 804075"/>
                      <a:gd name="connsiteY1" fmla="*/ 36957 h 903446"/>
                      <a:gd name="connsiteX2" fmla="*/ 261 w 804075"/>
                      <a:gd name="connsiteY2" fmla="*/ 96583 h 903446"/>
                      <a:gd name="connsiteX3" fmla="*/ 186284 w 804075"/>
                      <a:gd name="connsiteY3" fmla="*/ 903446 h 903446"/>
                      <a:gd name="connsiteX4" fmla="*/ 804076 w 804075"/>
                      <a:gd name="connsiteY4" fmla="*/ 901922 h 903446"/>
                      <a:gd name="connsiteX5" fmla="*/ 716636 w 804075"/>
                      <a:gd name="connsiteY5" fmla="*/ 99346 h 903446"/>
                      <a:gd name="connsiteX6" fmla="*/ 668439 w 804075"/>
                      <a:gd name="connsiteY6" fmla="*/ 38481 h 903446"/>
                      <a:gd name="connsiteX7" fmla="*/ 335541 w 804075"/>
                      <a:gd name="connsiteY7" fmla="*/ 0 h 903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4075" h="903446">
                        <a:moveTo>
                          <a:pt x="335541" y="0"/>
                        </a:moveTo>
                        <a:lnTo>
                          <a:pt x="47695" y="36957"/>
                        </a:lnTo>
                        <a:cubicBezTo>
                          <a:pt x="18358" y="40767"/>
                          <a:pt x="-2597" y="67151"/>
                          <a:pt x="261" y="96583"/>
                        </a:cubicBezTo>
                        <a:lnTo>
                          <a:pt x="186284" y="903446"/>
                        </a:lnTo>
                        <a:lnTo>
                          <a:pt x="804076" y="901922"/>
                        </a:lnTo>
                        <a:lnTo>
                          <a:pt x="716636" y="99346"/>
                        </a:lnTo>
                        <a:cubicBezTo>
                          <a:pt x="720255" y="69151"/>
                          <a:pt x="698634" y="41815"/>
                          <a:pt x="668439" y="38481"/>
                        </a:cubicBezTo>
                        <a:lnTo>
                          <a:pt x="335541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52" name="Freeform: Shape 17">
                    <a:extLst>
                      <a:ext uri="{FF2B5EF4-FFF2-40B4-BE49-F238E27FC236}">
                        <a16:creationId xmlns:a16="http://schemas.microsoft.com/office/drawing/2014/main" id="{E8258F03-0805-4730-85C5-B95AD91A011F}"/>
                      </a:ext>
                    </a:extLst>
                  </p:cNvPr>
                  <p:cNvSpPr/>
                  <p:nvPr/>
                </p:nvSpPr>
                <p:spPr>
                  <a:xfrm>
                    <a:off x="6872097" y="3047142"/>
                    <a:ext cx="51625" cy="205835"/>
                  </a:xfrm>
                  <a:custGeom>
                    <a:avLst/>
                    <a:gdLst>
                      <a:gd name="connsiteX0" fmla="*/ 51625 w 51625"/>
                      <a:gd name="connsiteY0" fmla="*/ 205835 h 205835"/>
                      <a:gd name="connsiteX1" fmla="*/ 0 w 51625"/>
                      <a:gd name="connsiteY1" fmla="*/ 0 h 2058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1625" h="205835">
                        <a:moveTo>
                          <a:pt x="51625" y="205835"/>
                        </a:moveTo>
                        <a:cubicBezTo>
                          <a:pt x="51625" y="196215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8038" cap="flat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grpSp>
              <p:nvGrpSpPr>
                <p:cNvPr id="434" name="Graphic 1">
                  <a:extLst>
                    <a:ext uri="{FF2B5EF4-FFF2-40B4-BE49-F238E27FC236}">
                      <a16:creationId xmlns:a16="http://schemas.microsoft.com/office/drawing/2014/main" id="{734D3BA4-19C6-47CA-8355-8E686A11329D}"/>
                    </a:ext>
                  </a:extLst>
                </p:cNvPr>
                <p:cNvGrpSpPr/>
                <p:nvPr/>
              </p:nvGrpSpPr>
              <p:grpSpPr>
                <a:xfrm>
                  <a:off x="5708625" y="2878918"/>
                  <a:ext cx="2130878" cy="760107"/>
                  <a:chOff x="5708625" y="2878918"/>
                  <a:chExt cx="2130878" cy="760107"/>
                </a:xfrm>
              </p:grpSpPr>
              <p:grpSp>
                <p:nvGrpSpPr>
                  <p:cNvPr id="435" name="Graphic 1">
                    <a:extLst>
                      <a:ext uri="{FF2B5EF4-FFF2-40B4-BE49-F238E27FC236}">
                        <a16:creationId xmlns:a16="http://schemas.microsoft.com/office/drawing/2014/main" id="{54D5DAB4-6DAF-4DEE-B269-797B707B3A8B}"/>
                      </a:ext>
                    </a:extLst>
                  </p:cNvPr>
                  <p:cNvGrpSpPr/>
                  <p:nvPr/>
                </p:nvGrpSpPr>
                <p:grpSpPr>
                  <a:xfrm>
                    <a:off x="5708625" y="3021615"/>
                    <a:ext cx="1387880" cy="605504"/>
                    <a:chOff x="5708625" y="3021615"/>
                    <a:chExt cx="1387880" cy="605504"/>
                  </a:xfrm>
                </p:grpSpPr>
                <p:sp>
                  <p:nvSpPr>
                    <p:cNvPr id="447" name="Freeform: Shape 20">
                      <a:extLst>
                        <a:ext uri="{FF2B5EF4-FFF2-40B4-BE49-F238E27FC236}">
                          <a16:creationId xmlns:a16="http://schemas.microsoft.com/office/drawing/2014/main" id="{8CECE227-72CE-4979-85B9-C15370924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0535" y="3570922"/>
                      <a:ext cx="525970" cy="56197"/>
                    </a:xfrm>
                    <a:custGeom>
                      <a:avLst/>
                      <a:gdLst>
                        <a:gd name="connsiteX0" fmla="*/ 497872 w 525970"/>
                        <a:gd name="connsiteY0" fmla="*/ 56198 h 56197"/>
                        <a:gd name="connsiteX1" fmla="*/ 0 w 525970"/>
                        <a:gd name="connsiteY1" fmla="*/ 56198 h 56197"/>
                        <a:gd name="connsiteX2" fmla="*/ 0 w 525970"/>
                        <a:gd name="connsiteY2" fmla="*/ 0 h 56197"/>
                        <a:gd name="connsiteX3" fmla="*/ 497872 w 525970"/>
                        <a:gd name="connsiteY3" fmla="*/ 0 h 56197"/>
                        <a:gd name="connsiteX4" fmla="*/ 525971 w 525970"/>
                        <a:gd name="connsiteY4" fmla="*/ 28099 h 56197"/>
                        <a:gd name="connsiteX5" fmla="*/ 525971 w 525970"/>
                        <a:gd name="connsiteY5" fmla="*/ 28099 h 56197"/>
                        <a:gd name="connsiteX6" fmla="*/ 497872 w 525970"/>
                        <a:gd name="connsiteY6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25970" h="56197">
                          <a:moveTo>
                            <a:pt x="497872" y="56198"/>
                          </a:moveTo>
                          <a:lnTo>
                            <a:pt x="0" y="56198"/>
                          </a:lnTo>
                          <a:lnTo>
                            <a:pt x="0" y="0"/>
                          </a:lnTo>
                          <a:lnTo>
                            <a:pt x="497872" y="0"/>
                          </a:lnTo>
                          <a:cubicBezTo>
                            <a:pt x="513397" y="0"/>
                            <a:pt x="525971" y="12573"/>
                            <a:pt x="525971" y="28099"/>
                          </a:cubicBezTo>
                          <a:lnTo>
                            <a:pt x="525971" y="28099"/>
                          </a:lnTo>
                          <a:cubicBezTo>
                            <a:pt x="525971" y="43625"/>
                            <a:pt x="513397" y="56198"/>
                            <a:pt x="497872" y="56198"/>
                          </a:cubicBezTo>
                          <a:close/>
                        </a:path>
                      </a:pathLst>
                    </a:custGeom>
                    <a:solidFill>
                      <a:srgbClr val="06141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grpSp>
                  <p:nvGrpSpPr>
                    <p:cNvPr id="448" name="Graphic 1">
                      <a:extLst>
                        <a:ext uri="{FF2B5EF4-FFF2-40B4-BE49-F238E27FC236}">
                          <a16:creationId xmlns:a16="http://schemas.microsoft.com/office/drawing/2014/main" id="{064775D0-2C7C-439E-8365-62A76A2513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8625" y="3021615"/>
                      <a:ext cx="927442" cy="605504"/>
                      <a:chOff x="5708625" y="3021615"/>
                      <a:chExt cx="927442" cy="605504"/>
                    </a:xfrm>
                  </p:grpSpPr>
                  <p:sp>
                    <p:nvSpPr>
                      <p:cNvPr id="449" name="Freeform: Shape 22">
                        <a:extLst>
                          <a:ext uri="{FF2B5EF4-FFF2-40B4-BE49-F238E27FC236}">
                            <a16:creationId xmlns:a16="http://schemas.microsoft.com/office/drawing/2014/main" id="{56A589C2-C369-45ED-8AFE-D9CCE4345D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08625" y="3021615"/>
                        <a:ext cx="927442" cy="605504"/>
                      </a:xfrm>
                      <a:custGeom>
                        <a:avLst/>
                        <a:gdLst>
                          <a:gd name="connsiteX0" fmla="*/ 927442 w 927442"/>
                          <a:gd name="connsiteY0" fmla="*/ 605504 h 605504"/>
                          <a:gd name="connsiteX1" fmla="*/ 212591 w 927442"/>
                          <a:gd name="connsiteY1" fmla="*/ 605504 h 605504"/>
                          <a:gd name="connsiteX2" fmla="*/ 131057 w 927442"/>
                          <a:gd name="connsiteY2" fmla="*/ 543592 h 605504"/>
                          <a:gd name="connsiteX3" fmla="*/ 2374 w 927442"/>
                          <a:gd name="connsiteY3" fmla="*/ 81344 h 605504"/>
                          <a:gd name="connsiteX4" fmla="*/ 64191 w 927442"/>
                          <a:gd name="connsiteY4" fmla="*/ 0 h 605504"/>
                          <a:gd name="connsiteX5" fmla="*/ 725226 w 927442"/>
                          <a:gd name="connsiteY5" fmla="*/ 0 h 605504"/>
                          <a:gd name="connsiteX6" fmla="*/ 779233 w 927442"/>
                          <a:gd name="connsiteY6" fmla="*/ 41624 h 605504"/>
                          <a:gd name="connsiteX7" fmla="*/ 927442 w 927442"/>
                          <a:gd name="connsiteY7" fmla="*/ 605504 h 6055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927442" h="605504">
                            <a:moveTo>
                              <a:pt x="927442" y="605504"/>
                            </a:moveTo>
                            <a:lnTo>
                              <a:pt x="212591" y="605504"/>
                            </a:lnTo>
                            <a:cubicBezTo>
                              <a:pt x="174586" y="605504"/>
                              <a:pt x="141249" y="580168"/>
                              <a:pt x="131057" y="543592"/>
                            </a:cubicBezTo>
                            <a:lnTo>
                              <a:pt x="2374" y="81344"/>
                            </a:lnTo>
                            <a:cubicBezTo>
                              <a:pt x="-8960" y="40481"/>
                              <a:pt x="21710" y="0"/>
                              <a:pt x="64191" y="0"/>
                            </a:cubicBezTo>
                            <a:lnTo>
                              <a:pt x="725226" y="0"/>
                            </a:lnTo>
                            <a:cubicBezTo>
                              <a:pt x="750563" y="0"/>
                              <a:pt x="772756" y="17145"/>
                              <a:pt x="779233" y="41624"/>
                            </a:cubicBezTo>
                            <a:lnTo>
                              <a:pt x="927442" y="605504"/>
                            </a:lnTo>
                            <a:close/>
                          </a:path>
                        </a:pathLst>
                      </a:custGeom>
                      <a:solidFill>
                        <a:srgbClr val="1C2E34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450" name="Freeform: Shape 23">
                        <a:extLst>
                          <a:ext uri="{FF2B5EF4-FFF2-40B4-BE49-F238E27FC236}">
                            <a16:creationId xmlns:a16="http://schemas.microsoft.com/office/drawing/2014/main" id="{0F7AE53A-22DC-4A2D-9786-1FBF4C3286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81998" y="3287839"/>
                        <a:ext cx="124777" cy="124777"/>
                      </a:xfrm>
                      <a:custGeom>
                        <a:avLst/>
                        <a:gdLst>
                          <a:gd name="connsiteX0" fmla="*/ 124778 w 124777"/>
                          <a:gd name="connsiteY0" fmla="*/ 62389 h 124777"/>
                          <a:gd name="connsiteX1" fmla="*/ 62389 w 124777"/>
                          <a:gd name="connsiteY1" fmla="*/ 124778 h 124777"/>
                          <a:gd name="connsiteX2" fmla="*/ 0 w 124777"/>
                          <a:gd name="connsiteY2" fmla="*/ 62389 h 124777"/>
                          <a:gd name="connsiteX3" fmla="*/ 62389 w 124777"/>
                          <a:gd name="connsiteY3" fmla="*/ 0 h 124777"/>
                          <a:gd name="connsiteX4" fmla="*/ 124778 w 124777"/>
                          <a:gd name="connsiteY4" fmla="*/ 62389 h 1247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24777" h="124777">
                            <a:moveTo>
                              <a:pt x="124778" y="62389"/>
                            </a:moveTo>
                            <a:cubicBezTo>
                              <a:pt x="124778" y="96869"/>
                              <a:pt x="96869" y="124778"/>
                              <a:pt x="62389" y="124778"/>
                            </a:cubicBezTo>
                            <a:cubicBezTo>
                              <a:pt x="27908" y="124778"/>
                              <a:pt x="0" y="96869"/>
                              <a:pt x="0" y="62389"/>
                            </a:cubicBezTo>
                            <a:cubicBezTo>
                              <a:pt x="0" y="27908"/>
                              <a:pt x="27908" y="0"/>
                              <a:pt x="62389" y="0"/>
                            </a:cubicBezTo>
                            <a:cubicBezTo>
                              <a:pt x="96869" y="0"/>
                              <a:pt x="124778" y="27908"/>
                              <a:pt x="124778" y="6238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</p:grpSp>
              </p:grpSp>
              <p:grpSp>
                <p:nvGrpSpPr>
                  <p:cNvPr id="436" name="Graphic 1">
                    <a:extLst>
                      <a:ext uri="{FF2B5EF4-FFF2-40B4-BE49-F238E27FC236}">
                        <a16:creationId xmlns:a16="http://schemas.microsoft.com/office/drawing/2014/main" id="{1D93C7CA-ED74-4BF2-B73F-8920E3C20EA7}"/>
                      </a:ext>
                    </a:extLst>
                  </p:cNvPr>
                  <p:cNvGrpSpPr/>
                  <p:nvPr/>
                </p:nvGrpSpPr>
                <p:grpSpPr>
                  <a:xfrm>
                    <a:off x="6865904" y="2878918"/>
                    <a:ext cx="973599" cy="760107"/>
                    <a:chOff x="6865904" y="2878918"/>
                    <a:chExt cx="973599" cy="760107"/>
                  </a:xfrm>
                </p:grpSpPr>
                <p:sp>
                  <p:nvSpPr>
                    <p:cNvPr id="437" name="Freeform: Shape 25">
                      <a:extLst>
                        <a:ext uri="{FF2B5EF4-FFF2-40B4-BE49-F238E27FC236}">
                          <a16:creationId xmlns:a16="http://schemas.microsoft.com/office/drawing/2014/main" id="{67D98C10-DE53-4733-915C-E1724CF7E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12723" y="2878918"/>
                      <a:ext cx="526780" cy="737633"/>
                    </a:xfrm>
                    <a:custGeom>
                      <a:avLst/>
                      <a:gdLst>
                        <a:gd name="connsiteX0" fmla="*/ 0 w 526780"/>
                        <a:gd name="connsiteY0" fmla="*/ 135934 h 737633"/>
                        <a:gd name="connsiteX1" fmla="*/ 334042 w 526780"/>
                        <a:gd name="connsiteY1" fmla="*/ 696957 h 737633"/>
                        <a:gd name="connsiteX2" fmla="*/ 435102 w 526780"/>
                        <a:gd name="connsiteY2" fmla="*/ 737533 h 737633"/>
                        <a:gd name="connsiteX3" fmla="*/ 435102 w 526780"/>
                        <a:gd name="connsiteY3" fmla="*/ 737533 h 737633"/>
                        <a:gd name="connsiteX4" fmla="*/ 516160 w 526780"/>
                        <a:gd name="connsiteY4" fmla="*/ 582752 h 737633"/>
                        <a:gd name="connsiteX5" fmla="*/ 233648 w 526780"/>
                        <a:gd name="connsiteY5" fmla="*/ 13 h 737633"/>
                        <a:gd name="connsiteX6" fmla="*/ 0 w 526780"/>
                        <a:gd name="connsiteY6" fmla="*/ 135934 h 7376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26780" h="737633">
                          <a:moveTo>
                            <a:pt x="0" y="135934"/>
                          </a:moveTo>
                          <a:cubicBezTo>
                            <a:pt x="0" y="135934"/>
                            <a:pt x="156877" y="446640"/>
                            <a:pt x="334042" y="696957"/>
                          </a:cubicBezTo>
                          <a:cubicBezTo>
                            <a:pt x="353854" y="725056"/>
                            <a:pt x="400812" y="738962"/>
                            <a:pt x="435102" y="737533"/>
                          </a:cubicBezTo>
                          <a:lnTo>
                            <a:pt x="435102" y="737533"/>
                          </a:lnTo>
                          <a:cubicBezTo>
                            <a:pt x="512636" y="734200"/>
                            <a:pt x="545497" y="650665"/>
                            <a:pt x="516160" y="582752"/>
                          </a:cubicBezTo>
                          <a:cubicBezTo>
                            <a:pt x="516160" y="582752"/>
                            <a:pt x="268034" y="9347"/>
                            <a:pt x="233648" y="13"/>
                          </a:cubicBezTo>
                          <a:cubicBezTo>
                            <a:pt x="228410" y="-1511"/>
                            <a:pt x="0" y="135934"/>
                            <a:pt x="0" y="135934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grpSp>
                  <p:nvGrpSpPr>
                    <p:cNvPr id="438" name="Graphic 1">
                      <a:extLst>
                        <a:ext uri="{FF2B5EF4-FFF2-40B4-BE49-F238E27FC236}">
                          <a16:creationId xmlns:a16="http://schemas.microsoft.com/office/drawing/2014/main" id="{4DE52C52-3E54-4500-B4C9-7DB8467C12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65904" y="3134677"/>
                      <a:ext cx="973589" cy="504348"/>
                      <a:chOff x="6865904" y="3134677"/>
                      <a:chExt cx="973589" cy="504348"/>
                    </a:xfrm>
                  </p:grpSpPr>
                  <p:grpSp>
                    <p:nvGrpSpPr>
                      <p:cNvPr id="439" name="Graphic 1">
                        <a:extLst>
                          <a:ext uri="{FF2B5EF4-FFF2-40B4-BE49-F238E27FC236}">
                            <a16:creationId xmlns:a16="http://schemas.microsoft.com/office/drawing/2014/main" id="{E08910AF-6574-4595-B83E-329B8FA3E9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65904" y="3476019"/>
                        <a:ext cx="402432" cy="153767"/>
                        <a:chOff x="6865904" y="3476019"/>
                        <a:chExt cx="402432" cy="153767"/>
                      </a:xfrm>
                      <a:solidFill>
                        <a:srgbClr val="C35F54"/>
                      </a:solidFill>
                    </p:grpSpPr>
                    <p:sp>
                      <p:nvSpPr>
                        <p:cNvPr id="445" name="Freeform: Shape 28">
                          <a:extLst>
                            <a:ext uri="{FF2B5EF4-FFF2-40B4-BE49-F238E27FC236}">
                              <a16:creationId xmlns:a16="http://schemas.microsoft.com/office/drawing/2014/main" id="{F0BF0AC9-45AF-4D4F-A670-F4FC7E6D56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33463" y="3494817"/>
                          <a:ext cx="134873" cy="134969"/>
                        </a:xfrm>
                        <a:custGeom>
                          <a:avLst/>
                          <a:gdLst>
                            <a:gd name="connsiteX0" fmla="*/ 0 w 134873"/>
                            <a:gd name="connsiteY0" fmla="*/ 10382 h 134969"/>
                            <a:gd name="connsiteX1" fmla="*/ 134874 w 134873"/>
                            <a:gd name="connsiteY1" fmla="*/ 0 h 134969"/>
                            <a:gd name="connsiteX2" fmla="*/ 130683 w 134873"/>
                            <a:gd name="connsiteY2" fmla="*/ 134969 h 134969"/>
                            <a:gd name="connsiteX3" fmla="*/ 13906 w 134873"/>
                            <a:gd name="connsiteY3" fmla="*/ 134969 h 1349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34873" h="134969">
                              <a:moveTo>
                                <a:pt x="0" y="10382"/>
                              </a:moveTo>
                              <a:lnTo>
                                <a:pt x="134874" y="0"/>
                              </a:lnTo>
                              <a:lnTo>
                                <a:pt x="130683" y="134969"/>
                              </a:lnTo>
                              <a:lnTo>
                                <a:pt x="13906" y="134969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7BBAC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dirty="0">
                            <a:latin typeface="Montserrat" pitchFamily="2" charset="-52"/>
                          </a:endParaRPr>
                        </a:p>
                      </p:txBody>
                    </p:sp>
                    <p:sp>
                      <p:nvSpPr>
                        <p:cNvPr id="446" name="Freeform: Shape 29">
                          <a:extLst>
                            <a:ext uri="{FF2B5EF4-FFF2-40B4-BE49-F238E27FC236}">
                              <a16:creationId xmlns:a16="http://schemas.microsoft.com/office/drawing/2014/main" id="{DBC3F3E1-9669-49B7-87C1-F31B7D8A60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65904" y="3476019"/>
                          <a:ext cx="299562" cy="153577"/>
                        </a:xfrm>
                        <a:custGeom>
                          <a:avLst/>
                          <a:gdLst>
                            <a:gd name="connsiteX0" fmla="*/ 277560 w 299562"/>
                            <a:gd name="connsiteY0" fmla="*/ 29181 h 153577"/>
                            <a:gd name="connsiteX1" fmla="*/ 2669 w 299562"/>
                            <a:gd name="connsiteY1" fmla="*/ 153577 h 153577"/>
                            <a:gd name="connsiteX2" fmla="*/ 299563 w 299562"/>
                            <a:gd name="connsiteY2" fmla="*/ 153577 h 153577"/>
                            <a:gd name="connsiteX3" fmla="*/ 277560 w 299562"/>
                            <a:gd name="connsiteY3" fmla="*/ 29181 h 1535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99562" h="153577">
                              <a:moveTo>
                                <a:pt x="277560" y="29181"/>
                              </a:moveTo>
                              <a:cubicBezTo>
                                <a:pt x="277560" y="29181"/>
                                <a:pt x="-31717" y="-90072"/>
                                <a:pt x="2669" y="153577"/>
                              </a:cubicBezTo>
                              <a:lnTo>
                                <a:pt x="299563" y="153577"/>
                              </a:lnTo>
                              <a:lnTo>
                                <a:pt x="277560" y="2918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7BBAC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dirty="0">
                            <a:latin typeface="Montserrat" pitchFamily="2" charset="-52"/>
                          </a:endParaRPr>
                        </a:p>
                      </p:txBody>
                    </p:sp>
                  </p:grpSp>
                  <p:grpSp>
                    <p:nvGrpSpPr>
                      <p:cNvPr id="440" name="Graphic 1">
                        <a:extLst>
                          <a:ext uri="{FF2B5EF4-FFF2-40B4-BE49-F238E27FC236}">
                            <a16:creationId xmlns:a16="http://schemas.microsoft.com/office/drawing/2014/main" id="{E68F907F-E262-44D3-88F3-9C4B85F051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229284" y="3134677"/>
                        <a:ext cx="610209" cy="504348"/>
                        <a:chOff x="7229284" y="3134677"/>
                        <a:chExt cx="610209" cy="504348"/>
                      </a:xfrm>
                    </p:grpSpPr>
                    <p:sp>
                      <p:nvSpPr>
                        <p:cNvPr id="441" name="Freeform: Shape 31">
                          <a:extLst>
                            <a:ext uri="{FF2B5EF4-FFF2-40B4-BE49-F238E27FC236}">
                              <a16:creationId xmlns:a16="http://schemas.microsoft.com/office/drawing/2014/main" id="{63A893AC-B2CA-47DB-95EB-40BC4AFE33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29475" y="3406541"/>
                          <a:ext cx="610018" cy="232484"/>
                        </a:xfrm>
                        <a:custGeom>
                          <a:avLst/>
                          <a:gdLst>
                            <a:gd name="connsiteX0" fmla="*/ 484918 w 610018"/>
                            <a:gd name="connsiteY0" fmla="*/ 836 h 232484"/>
                            <a:gd name="connsiteX1" fmla="*/ 0 w 610018"/>
                            <a:gd name="connsiteY1" fmla="*/ 15410 h 232484"/>
                            <a:gd name="connsiteX2" fmla="*/ 9430 w 610018"/>
                            <a:gd name="connsiteY2" fmla="*/ 232484 h 232484"/>
                            <a:gd name="connsiteX3" fmla="*/ 513302 w 610018"/>
                            <a:gd name="connsiteY3" fmla="*/ 221912 h 232484"/>
                            <a:gd name="connsiteX4" fmla="*/ 602171 w 610018"/>
                            <a:gd name="connsiteY4" fmla="*/ 70559 h 232484"/>
                            <a:gd name="connsiteX5" fmla="*/ 602171 w 610018"/>
                            <a:gd name="connsiteY5" fmla="*/ 70559 h 232484"/>
                            <a:gd name="connsiteX6" fmla="*/ 484918 w 610018"/>
                            <a:gd name="connsiteY6" fmla="*/ 836 h 2324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610018" h="232484">
                              <a:moveTo>
                                <a:pt x="484918" y="836"/>
                              </a:moveTo>
                              <a:lnTo>
                                <a:pt x="0" y="15410"/>
                              </a:lnTo>
                              <a:lnTo>
                                <a:pt x="9430" y="232484"/>
                              </a:lnTo>
                              <a:lnTo>
                                <a:pt x="513302" y="221912"/>
                              </a:lnTo>
                              <a:cubicBezTo>
                                <a:pt x="585026" y="212291"/>
                                <a:pt x="628745" y="137901"/>
                                <a:pt x="602171" y="70559"/>
                              </a:cubicBezTo>
                              <a:lnTo>
                                <a:pt x="602171" y="70559"/>
                              </a:lnTo>
                              <a:cubicBezTo>
                                <a:pt x="583502" y="23315"/>
                                <a:pt x="535305" y="-5355"/>
                                <a:pt x="484918" y="836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 dirty="0">
                            <a:latin typeface="Montserrat" pitchFamily="2" charset="-52"/>
                          </a:endParaRPr>
                        </a:p>
                      </p:txBody>
                    </p:sp>
                    <p:grpSp>
                      <p:nvGrpSpPr>
                        <p:cNvPr id="442" name="Graphic 1">
                          <a:extLst>
                            <a:ext uri="{FF2B5EF4-FFF2-40B4-BE49-F238E27FC236}">
                              <a16:creationId xmlns:a16="http://schemas.microsoft.com/office/drawing/2014/main" id="{AD3D3BC6-9330-4431-AA04-C3A603773E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29284" y="3134677"/>
                          <a:ext cx="372998" cy="360140"/>
                          <a:chOff x="7229284" y="3134677"/>
                          <a:chExt cx="372998" cy="360140"/>
                        </a:xfrm>
                        <a:noFill/>
                      </p:grpSpPr>
                      <p:sp>
                        <p:nvSpPr>
                          <p:cNvPr id="443" name="Freeform: Shape 33">
                            <a:extLst>
                              <a:ext uri="{FF2B5EF4-FFF2-40B4-BE49-F238E27FC236}">
                                <a16:creationId xmlns:a16="http://schemas.microsoft.com/office/drawing/2014/main" id="{CBE4FF26-A4CF-4F78-97FD-97CBB2AF95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29284" y="3134677"/>
                            <a:ext cx="305180" cy="360140"/>
                          </a:xfrm>
                          <a:custGeom>
                            <a:avLst/>
                            <a:gdLst>
                              <a:gd name="connsiteX0" fmla="*/ 176974 w 305180"/>
                              <a:gd name="connsiteY0" fmla="*/ 0 h 360140"/>
                              <a:gd name="connsiteX1" fmla="*/ 305181 w 305180"/>
                              <a:gd name="connsiteY1" fmla="*/ 278130 h 360140"/>
                              <a:gd name="connsiteX2" fmla="*/ 190 w 305180"/>
                              <a:gd name="connsiteY2" fmla="*/ 287274 h 360140"/>
                              <a:gd name="connsiteX3" fmla="*/ 0 w 305180"/>
                              <a:gd name="connsiteY3" fmla="*/ 360140 h 36014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305180" h="360140">
                                <a:moveTo>
                                  <a:pt x="176974" y="0"/>
                                </a:moveTo>
                                <a:lnTo>
                                  <a:pt x="305181" y="278130"/>
                                </a:lnTo>
                                <a:lnTo>
                                  <a:pt x="190" y="287274"/>
                                </a:lnTo>
                                <a:lnTo>
                                  <a:pt x="0" y="360140"/>
                                </a:lnTo>
                              </a:path>
                            </a:pathLst>
                          </a:custGeom>
                          <a:noFill/>
                          <a:ln w="8038" cap="flat">
                            <a:solidFill>
                              <a:schemeClr val="bg1">
                                <a:lumMod val="85000"/>
                              </a:schemeClr>
                            </a:solidFill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>
                              <a:latin typeface="Montserrat" pitchFamily="2" charset="-52"/>
                            </a:endParaRPr>
                          </a:p>
                        </p:txBody>
                      </p:sp>
                      <p:sp>
                        <p:nvSpPr>
                          <p:cNvPr id="444" name="Freeform: Shape 34">
                            <a:extLst>
                              <a:ext uri="{FF2B5EF4-FFF2-40B4-BE49-F238E27FC236}">
                                <a16:creationId xmlns:a16="http://schemas.microsoft.com/office/drawing/2014/main" id="{C420D07B-8FF6-456C-AAAB-5ED737EBFB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34465" y="3412807"/>
                            <a:ext cx="67818" cy="33242"/>
                          </a:xfrm>
                          <a:custGeom>
                            <a:avLst/>
                            <a:gdLst>
                              <a:gd name="connsiteX0" fmla="*/ 0 w 67818"/>
                              <a:gd name="connsiteY0" fmla="*/ 0 h 33242"/>
                              <a:gd name="connsiteX1" fmla="*/ 67818 w 67818"/>
                              <a:gd name="connsiteY1" fmla="*/ 33242 h 3324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</a:cxnLst>
                            <a:rect l="l" t="t" r="r" b="b"/>
                            <a:pathLst>
                              <a:path w="67818" h="33242">
                                <a:moveTo>
                                  <a:pt x="0" y="0"/>
                                </a:moveTo>
                                <a:lnTo>
                                  <a:pt x="67818" y="33242"/>
                                </a:lnTo>
                              </a:path>
                            </a:pathLst>
                          </a:custGeom>
                          <a:ln w="8038" cap="flat">
                            <a:solidFill>
                              <a:schemeClr val="bg1">
                                <a:lumMod val="85000"/>
                              </a:schemeClr>
                            </a:solidFill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 dirty="0">
                              <a:latin typeface="Montserrat" pitchFamily="2" charset="-52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394" name="Graphic 1">
                <a:extLst>
                  <a:ext uri="{FF2B5EF4-FFF2-40B4-BE49-F238E27FC236}">
                    <a16:creationId xmlns:a16="http://schemas.microsoft.com/office/drawing/2014/main" id="{AE3DE192-01F8-4095-B8E2-70E6185BF72E}"/>
                  </a:ext>
                </a:extLst>
              </p:cNvPr>
              <p:cNvGrpSpPr/>
              <p:nvPr/>
            </p:nvGrpSpPr>
            <p:grpSpPr>
              <a:xfrm>
                <a:off x="6850139" y="2099593"/>
                <a:ext cx="512697" cy="840228"/>
                <a:chOff x="6850139" y="2099593"/>
                <a:chExt cx="512697" cy="840228"/>
              </a:xfrm>
            </p:grpSpPr>
            <p:sp>
              <p:nvSpPr>
                <p:cNvPr id="417" name="Freeform: Shape 36">
                  <a:extLst>
                    <a:ext uri="{FF2B5EF4-FFF2-40B4-BE49-F238E27FC236}">
                      <a16:creationId xmlns:a16="http://schemas.microsoft.com/office/drawing/2014/main" id="{5807EE6D-81DF-4890-9079-B2E311647ABF}"/>
                    </a:ext>
                  </a:extLst>
                </p:cNvPr>
                <p:cNvSpPr/>
                <p:nvPr/>
              </p:nvSpPr>
              <p:spPr>
                <a:xfrm>
                  <a:off x="6857345" y="2443389"/>
                  <a:ext cx="122181" cy="126132"/>
                </a:xfrm>
                <a:custGeom>
                  <a:avLst/>
                  <a:gdLst>
                    <a:gd name="connsiteX0" fmla="*/ 121432 w 122181"/>
                    <a:gd name="connsiteY0" fmla="*/ 53589 h 126132"/>
                    <a:gd name="connsiteX1" fmla="*/ 70568 w 122181"/>
                    <a:gd name="connsiteY1" fmla="*/ 125407 h 126132"/>
                    <a:gd name="connsiteX2" fmla="*/ 750 w 122181"/>
                    <a:gd name="connsiteY2" fmla="*/ 72544 h 126132"/>
                    <a:gd name="connsiteX3" fmla="*/ 51613 w 122181"/>
                    <a:gd name="connsiteY3" fmla="*/ 725 h 126132"/>
                    <a:gd name="connsiteX4" fmla="*/ 121432 w 122181"/>
                    <a:gd name="connsiteY4" fmla="*/ 53589 h 126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181" h="126132">
                      <a:moveTo>
                        <a:pt x="121432" y="53589"/>
                      </a:moveTo>
                      <a:cubicBezTo>
                        <a:pt x="126671" y="88069"/>
                        <a:pt x="103906" y="120169"/>
                        <a:pt x="70568" y="125407"/>
                      </a:cubicBezTo>
                      <a:cubicBezTo>
                        <a:pt x="37231" y="130646"/>
                        <a:pt x="5989" y="106929"/>
                        <a:pt x="750" y="72544"/>
                      </a:cubicBezTo>
                      <a:cubicBezTo>
                        <a:pt x="-4489" y="38063"/>
                        <a:pt x="18276" y="5964"/>
                        <a:pt x="51613" y="725"/>
                      </a:cubicBezTo>
                      <a:cubicBezTo>
                        <a:pt x="84856" y="-4514"/>
                        <a:pt x="116193" y="19204"/>
                        <a:pt x="121432" y="53589"/>
                      </a:cubicBezTo>
                      <a:close/>
                    </a:path>
                  </a:pathLst>
                </a:custGeom>
                <a:solidFill>
                  <a:srgbClr val="0B181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418" name="Freeform: Shape 37">
                  <a:extLst>
                    <a:ext uri="{FF2B5EF4-FFF2-40B4-BE49-F238E27FC236}">
                      <a16:creationId xmlns:a16="http://schemas.microsoft.com/office/drawing/2014/main" id="{D288FC92-1B45-491F-A9EC-44433FA32CD4}"/>
                    </a:ext>
                  </a:extLst>
                </p:cNvPr>
                <p:cNvSpPr/>
                <p:nvPr/>
              </p:nvSpPr>
              <p:spPr>
                <a:xfrm>
                  <a:off x="7064597" y="2567273"/>
                  <a:ext cx="206980" cy="349817"/>
                </a:xfrm>
                <a:custGeom>
                  <a:avLst/>
                  <a:gdLst>
                    <a:gd name="connsiteX0" fmla="*/ 0 w 206980"/>
                    <a:gd name="connsiteY0" fmla="*/ 97727 h 349817"/>
                    <a:gd name="connsiteX1" fmla="*/ 14288 w 206980"/>
                    <a:gd name="connsiteY1" fmla="*/ 266605 h 349817"/>
                    <a:gd name="connsiteX2" fmla="*/ 113729 w 206980"/>
                    <a:gd name="connsiteY2" fmla="*/ 349187 h 349817"/>
                    <a:gd name="connsiteX3" fmla="*/ 113729 w 206980"/>
                    <a:gd name="connsiteY3" fmla="*/ 349187 h 349817"/>
                    <a:gd name="connsiteX4" fmla="*/ 206407 w 206980"/>
                    <a:gd name="connsiteY4" fmla="*/ 264605 h 349817"/>
                    <a:gd name="connsiteX5" fmla="*/ 171545 w 206980"/>
                    <a:gd name="connsiteY5" fmla="*/ 0 h 349817"/>
                    <a:gd name="connsiteX6" fmla="*/ 0 w 206980"/>
                    <a:gd name="connsiteY6" fmla="*/ 97727 h 34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980" h="349817">
                      <a:moveTo>
                        <a:pt x="0" y="97727"/>
                      </a:moveTo>
                      <a:lnTo>
                        <a:pt x="14288" y="266605"/>
                      </a:lnTo>
                      <a:cubicBezTo>
                        <a:pt x="19145" y="325946"/>
                        <a:pt x="57245" y="354521"/>
                        <a:pt x="113729" y="349187"/>
                      </a:cubicBezTo>
                      <a:lnTo>
                        <a:pt x="113729" y="349187"/>
                      </a:lnTo>
                      <a:cubicBezTo>
                        <a:pt x="161925" y="344615"/>
                        <a:pt x="212979" y="316706"/>
                        <a:pt x="206407" y="264605"/>
                      </a:cubicBezTo>
                      <a:lnTo>
                        <a:pt x="171545" y="0"/>
                      </a:lnTo>
                      <a:lnTo>
                        <a:pt x="0" y="97727"/>
                      </a:lnTo>
                      <a:close/>
                    </a:path>
                  </a:pathLst>
                </a:custGeom>
                <a:solidFill>
                  <a:srgbClr val="F7BB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419" name="Freeform: Shape 38">
                  <a:extLst>
                    <a:ext uri="{FF2B5EF4-FFF2-40B4-BE49-F238E27FC236}">
                      <a16:creationId xmlns:a16="http://schemas.microsoft.com/office/drawing/2014/main" id="{8F10EBA6-360D-457B-AE58-453CC2A9F826}"/>
                    </a:ext>
                  </a:extLst>
                </p:cNvPr>
                <p:cNvSpPr/>
                <p:nvPr/>
              </p:nvSpPr>
              <p:spPr>
                <a:xfrm>
                  <a:off x="6891831" y="2192127"/>
                  <a:ext cx="397646" cy="526785"/>
                </a:xfrm>
                <a:custGeom>
                  <a:avLst/>
                  <a:gdLst>
                    <a:gd name="connsiteX0" fmla="*/ 213152 w 397646"/>
                    <a:gd name="connsiteY0" fmla="*/ 526117 h 526785"/>
                    <a:gd name="connsiteX1" fmla="*/ 213152 w 397646"/>
                    <a:gd name="connsiteY1" fmla="*/ 526117 h 526785"/>
                    <a:gd name="connsiteX2" fmla="*/ 20842 w 397646"/>
                    <a:gd name="connsiteY2" fmla="*/ 381718 h 526785"/>
                    <a:gd name="connsiteX3" fmla="*/ 1411 w 397646"/>
                    <a:gd name="connsiteY3" fmla="*/ 211982 h 526785"/>
                    <a:gd name="connsiteX4" fmla="*/ 155240 w 397646"/>
                    <a:gd name="connsiteY4" fmla="*/ 2242 h 526785"/>
                    <a:gd name="connsiteX5" fmla="*/ 155240 w 397646"/>
                    <a:gd name="connsiteY5" fmla="*/ 2242 h 526785"/>
                    <a:gd name="connsiteX6" fmla="*/ 382887 w 397646"/>
                    <a:gd name="connsiteY6" fmla="*/ 158547 h 526785"/>
                    <a:gd name="connsiteX7" fmla="*/ 396413 w 397646"/>
                    <a:gd name="connsiteY7" fmla="*/ 290945 h 526785"/>
                    <a:gd name="connsiteX8" fmla="*/ 213152 w 397646"/>
                    <a:gd name="connsiteY8" fmla="*/ 526117 h 526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7646" h="526785">
                      <a:moveTo>
                        <a:pt x="213152" y="526117"/>
                      </a:moveTo>
                      <a:lnTo>
                        <a:pt x="213152" y="526117"/>
                      </a:lnTo>
                      <a:cubicBezTo>
                        <a:pt x="116759" y="534499"/>
                        <a:pt x="30558" y="462776"/>
                        <a:pt x="20842" y="381718"/>
                      </a:cubicBezTo>
                      <a:lnTo>
                        <a:pt x="1411" y="211982"/>
                      </a:lnTo>
                      <a:cubicBezTo>
                        <a:pt x="-10781" y="110351"/>
                        <a:pt x="57323" y="17577"/>
                        <a:pt x="155240" y="2242"/>
                      </a:cubicBezTo>
                      <a:lnTo>
                        <a:pt x="155240" y="2242"/>
                      </a:lnTo>
                      <a:cubicBezTo>
                        <a:pt x="255443" y="-13474"/>
                        <a:pt x="367076" y="55010"/>
                        <a:pt x="382887" y="158547"/>
                      </a:cubicBezTo>
                      <a:lnTo>
                        <a:pt x="396413" y="290945"/>
                      </a:lnTo>
                      <a:cubicBezTo>
                        <a:pt x="408700" y="410198"/>
                        <a:pt x="327833" y="508210"/>
                        <a:pt x="213152" y="526117"/>
                      </a:cubicBezTo>
                      <a:close/>
                    </a:path>
                  </a:pathLst>
                </a:custGeom>
                <a:solidFill>
                  <a:srgbClr val="F7BB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grpSp>
              <p:nvGrpSpPr>
                <p:cNvPr id="420" name="Graphic 1">
                  <a:extLst>
                    <a:ext uri="{FF2B5EF4-FFF2-40B4-BE49-F238E27FC236}">
                      <a16:creationId xmlns:a16="http://schemas.microsoft.com/office/drawing/2014/main" id="{C6D21673-D2AA-4C63-BCF7-0A9F4D5258E1}"/>
                    </a:ext>
                  </a:extLst>
                </p:cNvPr>
                <p:cNvGrpSpPr/>
                <p:nvPr/>
              </p:nvGrpSpPr>
              <p:grpSpPr>
                <a:xfrm>
                  <a:off x="6911306" y="2408022"/>
                  <a:ext cx="236202" cy="140581"/>
                  <a:chOff x="6911306" y="2408022"/>
                  <a:chExt cx="236202" cy="140581"/>
                </a:xfrm>
              </p:grpSpPr>
              <p:sp>
                <p:nvSpPr>
                  <p:cNvPr id="427" name="Freeform: Shape 40">
                    <a:extLst>
                      <a:ext uri="{FF2B5EF4-FFF2-40B4-BE49-F238E27FC236}">
                        <a16:creationId xmlns:a16="http://schemas.microsoft.com/office/drawing/2014/main" id="{680637D4-3793-4790-B8C7-28D59534C0A6}"/>
                      </a:ext>
                    </a:extLst>
                  </p:cNvPr>
                  <p:cNvSpPr/>
                  <p:nvPr/>
                </p:nvSpPr>
                <p:spPr>
                  <a:xfrm>
                    <a:off x="7007351" y="2510789"/>
                    <a:ext cx="23907" cy="37814"/>
                  </a:xfrm>
                  <a:custGeom>
                    <a:avLst/>
                    <a:gdLst>
                      <a:gd name="connsiteX0" fmla="*/ 571 w 23907"/>
                      <a:gd name="connsiteY0" fmla="*/ 0 h 37814"/>
                      <a:gd name="connsiteX1" fmla="*/ 0 w 23907"/>
                      <a:gd name="connsiteY1" fmla="*/ 37814 h 37814"/>
                      <a:gd name="connsiteX2" fmla="*/ 23908 w 23907"/>
                      <a:gd name="connsiteY2" fmla="*/ 36671 h 37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907" h="37814">
                        <a:moveTo>
                          <a:pt x="571" y="0"/>
                        </a:moveTo>
                        <a:lnTo>
                          <a:pt x="0" y="37814"/>
                        </a:lnTo>
                        <a:lnTo>
                          <a:pt x="23908" y="36671"/>
                        </a:lnTo>
                      </a:path>
                    </a:pathLst>
                  </a:custGeom>
                  <a:noFill/>
                  <a:ln w="5504" cap="rnd">
                    <a:solidFill>
                      <a:srgbClr val="31222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28" name="Freeform: Shape 41">
                    <a:extLst>
                      <a:ext uri="{FF2B5EF4-FFF2-40B4-BE49-F238E27FC236}">
                        <a16:creationId xmlns:a16="http://schemas.microsoft.com/office/drawing/2014/main" id="{5086535D-D164-4436-A3A3-B3453E068F3E}"/>
                      </a:ext>
                    </a:extLst>
                  </p:cNvPr>
                  <p:cNvSpPr/>
                  <p:nvPr/>
                </p:nvSpPr>
                <p:spPr>
                  <a:xfrm>
                    <a:off x="7066100" y="2408022"/>
                    <a:ext cx="81408" cy="27548"/>
                  </a:xfrm>
                  <a:custGeom>
                    <a:avLst/>
                    <a:gdLst>
                      <a:gd name="connsiteX0" fmla="*/ 38787 w 81408"/>
                      <a:gd name="connsiteY0" fmla="*/ 374 h 27548"/>
                      <a:gd name="connsiteX1" fmla="*/ 20 w 81408"/>
                      <a:gd name="connsiteY1" fmla="*/ 16947 h 27548"/>
                      <a:gd name="connsiteX2" fmla="*/ 35644 w 81408"/>
                      <a:gd name="connsiteY2" fmla="*/ 27520 h 27548"/>
                      <a:gd name="connsiteX3" fmla="*/ 81269 w 81408"/>
                      <a:gd name="connsiteY3" fmla="*/ 12661 h 27548"/>
                      <a:gd name="connsiteX4" fmla="*/ 38787 w 81408"/>
                      <a:gd name="connsiteY4" fmla="*/ 374 h 2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408" h="27548">
                        <a:moveTo>
                          <a:pt x="38787" y="374"/>
                        </a:moveTo>
                        <a:cubicBezTo>
                          <a:pt x="38787" y="374"/>
                          <a:pt x="-1028" y="374"/>
                          <a:pt x="20" y="16947"/>
                        </a:cubicBezTo>
                        <a:cubicBezTo>
                          <a:pt x="20" y="16947"/>
                          <a:pt x="973" y="28187"/>
                          <a:pt x="35644" y="27520"/>
                        </a:cubicBezTo>
                        <a:cubicBezTo>
                          <a:pt x="70315" y="26853"/>
                          <a:pt x="79078" y="23519"/>
                          <a:pt x="81269" y="12661"/>
                        </a:cubicBezTo>
                        <a:cubicBezTo>
                          <a:pt x="83554" y="1802"/>
                          <a:pt x="57265" y="-1150"/>
                          <a:pt x="38787" y="374"/>
                        </a:cubicBezTo>
                        <a:close/>
                      </a:path>
                    </a:pathLst>
                  </a:custGeom>
                  <a:solidFill>
                    <a:srgbClr val="0B181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29" name="Freeform: Shape 42">
                    <a:extLst>
                      <a:ext uri="{FF2B5EF4-FFF2-40B4-BE49-F238E27FC236}">
                        <a16:creationId xmlns:a16="http://schemas.microsoft.com/office/drawing/2014/main" id="{783560E4-924A-4E7B-9186-CDA229D7CCA0}"/>
                      </a:ext>
                    </a:extLst>
                  </p:cNvPr>
                  <p:cNvSpPr/>
                  <p:nvPr/>
                </p:nvSpPr>
                <p:spPr>
                  <a:xfrm>
                    <a:off x="6911306" y="2416114"/>
                    <a:ext cx="67810" cy="27900"/>
                  </a:xfrm>
                  <a:custGeom>
                    <a:avLst/>
                    <a:gdLst>
                      <a:gd name="connsiteX0" fmla="*/ 31466 w 67810"/>
                      <a:gd name="connsiteY0" fmla="*/ 1236 h 27900"/>
                      <a:gd name="connsiteX1" fmla="*/ 67756 w 67810"/>
                      <a:gd name="connsiteY1" fmla="*/ 10380 h 27900"/>
                      <a:gd name="connsiteX2" fmla="*/ 41848 w 67810"/>
                      <a:gd name="connsiteY2" fmla="*/ 25620 h 27900"/>
                      <a:gd name="connsiteX3" fmla="*/ 510 w 67810"/>
                      <a:gd name="connsiteY3" fmla="*/ 19143 h 27900"/>
                      <a:gd name="connsiteX4" fmla="*/ 31466 w 67810"/>
                      <a:gd name="connsiteY4" fmla="*/ 1236 h 27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810" h="27900">
                        <a:moveTo>
                          <a:pt x="31466" y="1236"/>
                        </a:moveTo>
                        <a:cubicBezTo>
                          <a:pt x="31466" y="1236"/>
                          <a:pt x="63756" y="-4956"/>
                          <a:pt x="67756" y="10380"/>
                        </a:cubicBezTo>
                        <a:cubicBezTo>
                          <a:pt x="67756" y="10380"/>
                          <a:pt x="70233" y="20762"/>
                          <a:pt x="41848" y="25620"/>
                        </a:cubicBezTo>
                        <a:cubicBezTo>
                          <a:pt x="13464" y="30382"/>
                          <a:pt x="3939" y="27429"/>
                          <a:pt x="510" y="19143"/>
                        </a:cubicBezTo>
                        <a:cubicBezTo>
                          <a:pt x="-3396" y="9713"/>
                          <a:pt x="15940" y="2855"/>
                          <a:pt x="31466" y="1236"/>
                        </a:cubicBezTo>
                        <a:close/>
                      </a:path>
                    </a:pathLst>
                  </a:custGeom>
                  <a:solidFill>
                    <a:srgbClr val="0B181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30" name="Freeform: Shape 43">
                    <a:extLst>
                      <a:ext uri="{FF2B5EF4-FFF2-40B4-BE49-F238E27FC236}">
                        <a16:creationId xmlns:a16="http://schemas.microsoft.com/office/drawing/2014/main" id="{ACB9000D-73FC-446E-94E3-A2E3B2B241C1}"/>
                      </a:ext>
                    </a:extLst>
                  </p:cNvPr>
                  <p:cNvSpPr/>
                  <p:nvPr/>
                </p:nvSpPr>
                <p:spPr>
                  <a:xfrm>
                    <a:off x="7070978" y="2474347"/>
                    <a:ext cx="51244" cy="8914"/>
                  </a:xfrm>
                  <a:custGeom>
                    <a:avLst/>
                    <a:gdLst>
                      <a:gd name="connsiteX0" fmla="*/ 0 w 51244"/>
                      <a:gd name="connsiteY0" fmla="*/ 8819 h 8914"/>
                      <a:gd name="connsiteX1" fmla="*/ 51245 w 51244"/>
                      <a:gd name="connsiteY1" fmla="*/ 8915 h 8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1244" h="8914">
                        <a:moveTo>
                          <a:pt x="0" y="8819"/>
                        </a:moveTo>
                        <a:cubicBezTo>
                          <a:pt x="0" y="8819"/>
                          <a:pt x="25622" y="-11088"/>
                          <a:pt x="51245" y="8915"/>
                        </a:cubicBezTo>
                      </a:path>
                    </a:pathLst>
                  </a:custGeom>
                  <a:noFill/>
                  <a:ln w="5504" cap="rnd">
                    <a:solidFill>
                      <a:srgbClr val="31222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31" name="Freeform: Shape 44">
                    <a:extLst>
                      <a:ext uri="{FF2B5EF4-FFF2-40B4-BE49-F238E27FC236}">
                        <a16:creationId xmlns:a16="http://schemas.microsoft.com/office/drawing/2014/main" id="{3BB0679C-97CB-4441-BB86-8121058BD881}"/>
                      </a:ext>
                    </a:extLst>
                  </p:cNvPr>
                  <p:cNvSpPr/>
                  <p:nvPr/>
                </p:nvSpPr>
                <p:spPr>
                  <a:xfrm>
                    <a:off x="6931533" y="2484352"/>
                    <a:ext cx="43338" cy="11197"/>
                  </a:xfrm>
                  <a:custGeom>
                    <a:avLst/>
                    <a:gdLst>
                      <a:gd name="connsiteX0" fmla="*/ 43339 w 43338"/>
                      <a:gd name="connsiteY0" fmla="*/ 7293 h 11197"/>
                      <a:gd name="connsiteX1" fmla="*/ 0 w 43338"/>
                      <a:gd name="connsiteY1" fmla="*/ 11198 h 11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3338" h="11197">
                        <a:moveTo>
                          <a:pt x="43339" y="7293"/>
                        </a:moveTo>
                        <a:cubicBezTo>
                          <a:pt x="43339" y="7293"/>
                          <a:pt x="25241" y="-11472"/>
                          <a:pt x="0" y="11198"/>
                        </a:cubicBezTo>
                      </a:path>
                    </a:pathLst>
                  </a:custGeom>
                  <a:noFill/>
                  <a:ln w="5504" cap="rnd">
                    <a:solidFill>
                      <a:srgbClr val="31222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sp>
              <p:nvSpPr>
                <p:cNvPr id="421" name="Freeform: Shape 45">
                  <a:extLst>
                    <a:ext uri="{FF2B5EF4-FFF2-40B4-BE49-F238E27FC236}">
                      <a16:creationId xmlns:a16="http://schemas.microsoft.com/office/drawing/2014/main" id="{82E9223D-DC27-4931-9FFC-FA42341D70E0}"/>
                    </a:ext>
                  </a:extLst>
                </p:cNvPr>
                <p:cNvSpPr/>
                <p:nvPr/>
              </p:nvSpPr>
              <p:spPr>
                <a:xfrm>
                  <a:off x="6918674" y="2240946"/>
                  <a:ext cx="444162" cy="493345"/>
                </a:xfrm>
                <a:custGeom>
                  <a:avLst/>
                  <a:gdLst>
                    <a:gd name="connsiteX0" fmla="*/ 258604 w 444162"/>
                    <a:gd name="connsiteY0" fmla="*/ 25622 h 493345"/>
                    <a:gd name="connsiteX1" fmla="*/ 303467 w 444162"/>
                    <a:gd name="connsiteY1" fmla="*/ 154400 h 493345"/>
                    <a:gd name="connsiteX2" fmla="*/ 268414 w 444162"/>
                    <a:gd name="connsiteY2" fmla="*/ 337376 h 493345"/>
                    <a:gd name="connsiteX3" fmla="*/ 0 w 444162"/>
                    <a:gd name="connsiteY3" fmla="*/ 359664 h 493345"/>
                    <a:gd name="connsiteX4" fmla="*/ 153162 w 444162"/>
                    <a:gd name="connsiteY4" fmla="*/ 493109 h 493345"/>
                    <a:gd name="connsiteX5" fmla="*/ 373952 w 444162"/>
                    <a:gd name="connsiteY5" fmla="*/ 298133 h 493345"/>
                    <a:gd name="connsiteX6" fmla="*/ 332232 w 444162"/>
                    <a:gd name="connsiteY6" fmla="*/ 200025 h 493345"/>
                    <a:gd name="connsiteX7" fmla="*/ 400431 w 444162"/>
                    <a:gd name="connsiteY7" fmla="*/ 209264 h 493345"/>
                    <a:gd name="connsiteX8" fmla="*/ 322993 w 444162"/>
                    <a:gd name="connsiteY8" fmla="*/ 0 h 493345"/>
                    <a:gd name="connsiteX9" fmla="*/ 258604 w 444162"/>
                    <a:gd name="connsiteY9" fmla="*/ 25622 h 493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44162" h="493345">
                      <a:moveTo>
                        <a:pt x="258604" y="25622"/>
                      </a:moveTo>
                      <a:cubicBezTo>
                        <a:pt x="258604" y="25622"/>
                        <a:pt x="213265" y="83820"/>
                        <a:pt x="303467" y="154400"/>
                      </a:cubicBezTo>
                      <a:cubicBezTo>
                        <a:pt x="303467" y="154400"/>
                        <a:pt x="288131" y="300228"/>
                        <a:pt x="268414" y="337376"/>
                      </a:cubicBezTo>
                      <a:cubicBezTo>
                        <a:pt x="268414" y="337376"/>
                        <a:pt x="85725" y="299942"/>
                        <a:pt x="0" y="359664"/>
                      </a:cubicBezTo>
                      <a:cubicBezTo>
                        <a:pt x="0" y="359664"/>
                        <a:pt x="2953" y="487109"/>
                        <a:pt x="153162" y="493109"/>
                      </a:cubicBezTo>
                      <a:cubicBezTo>
                        <a:pt x="352901" y="501206"/>
                        <a:pt x="373952" y="298133"/>
                        <a:pt x="373952" y="298133"/>
                      </a:cubicBezTo>
                      <a:lnTo>
                        <a:pt x="332232" y="200025"/>
                      </a:lnTo>
                      <a:lnTo>
                        <a:pt x="400431" y="209264"/>
                      </a:lnTo>
                      <a:cubicBezTo>
                        <a:pt x="400431" y="209264"/>
                        <a:pt x="538925" y="0"/>
                        <a:pt x="322993" y="0"/>
                      </a:cubicBezTo>
                      <a:lnTo>
                        <a:pt x="258604" y="25622"/>
                      </a:lnTo>
                      <a:close/>
                    </a:path>
                  </a:pathLst>
                </a:custGeom>
                <a:solidFill>
                  <a:srgbClr val="0B181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grpSp>
              <p:nvGrpSpPr>
                <p:cNvPr id="422" name="Graphic 1">
                  <a:extLst>
                    <a:ext uri="{FF2B5EF4-FFF2-40B4-BE49-F238E27FC236}">
                      <a16:creationId xmlns:a16="http://schemas.microsoft.com/office/drawing/2014/main" id="{041C2665-BFF4-4166-A2E7-717DAAEADD94}"/>
                    </a:ext>
                  </a:extLst>
                </p:cNvPr>
                <p:cNvGrpSpPr/>
                <p:nvPr/>
              </p:nvGrpSpPr>
              <p:grpSpPr>
                <a:xfrm>
                  <a:off x="7240345" y="2413672"/>
                  <a:ext cx="122181" cy="126132"/>
                  <a:chOff x="7240345" y="2413672"/>
                  <a:chExt cx="122181" cy="126132"/>
                </a:xfrm>
              </p:grpSpPr>
              <p:sp>
                <p:nvSpPr>
                  <p:cNvPr id="425" name="Freeform: Shape 47">
                    <a:extLst>
                      <a:ext uri="{FF2B5EF4-FFF2-40B4-BE49-F238E27FC236}">
                        <a16:creationId xmlns:a16="http://schemas.microsoft.com/office/drawing/2014/main" id="{1A56102C-ED03-43C2-8B18-B187B97B63A9}"/>
                      </a:ext>
                    </a:extLst>
                  </p:cNvPr>
                  <p:cNvSpPr/>
                  <p:nvPr/>
                </p:nvSpPr>
                <p:spPr>
                  <a:xfrm>
                    <a:off x="7240345" y="2413672"/>
                    <a:ext cx="122181" cy="126132"/>
                  </a:xfrm>
                  <a:custGeom>
                    <a:avLst/>
                    <a:gdLst>
                      <a:gd name="connsiteX0" fmla="*/ 121432 w 122181"/>
                      <a:gd name="connsiteY0" fmla="*/ 53589 h 126132"/>
                      <a:gd name="connsiteX1" fmla="*/ 70568 w 122181"/>
                      <a:gd name="connsiteY1" fmla="*/ 125407 h 126132"/>
                      <a:gd name="connsiteX2" fmla="*/ 750 w 122181"/>
                      <a:gd name="connsiteY2" fmla="*/ 72543 h 126132"/>
                      <a:gd name="connsiteX3" fmla="*/ 51613 w 122181"/>
                      <a:gd name="connsiteY3" fmla="*/ 725 h 126132"/>
                      <a:gd name="connsiteX4" fmla="*/ 121432 w 122181"/>
                      <a:gd name="connsiteY4" fmla="*/ 53589 h 126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181" h="126132">
                        <a:moveTo>
                          <a:pt x="121432" y="53589"/>
                        </a:moveTo>
                        <a:cubicBezTo>
                          <a:pt x="126670" y="88069"/>
                          <a:pt x="103906" y="120168"/>
                          <a:pt x="70568" y="125407"/>
                        </a:cubicBezTo>
                        <a:cubicBezTo>
                          <a:pt x="37231" y="130646"/>
                          <a:pt x="5989" y="106929"/>
                          <a:pt x="750" y="72543"/>
                        </a:cubicBezTo>
                        <a:cubicBezTo>
                          <a:pt x="-4489" y="38063"/>
                          <a:pt x="18276" y="5964"/>
                          <a:pt x="51613" y="725"/>
                        </a:cubicBezTo>
                        <a:cubicBezTo>
                          <a:pt x="84856" y="-4514"/>
                          <a:pt x="116193" y="19203"/>
                          <a:pt x="121432" y="53589"/>
                        </a:cubicBezTo>
                        <a:close/>
                      </a:path>
                    </a:pathLst>
                  </a:custGeom>
                  <a:solidFill>
                    <a:srgbClr val="F7BBA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26" name="Freeform: Shape 48">
                    <a:extLst>
                      <a:ext uri="{FF2B5EF4-FFF2-40B4-BE49-F238E27FC236}">
                        <a16:creationId xmlns:a16="http://schemas.microsoft.com/office/drawing/2014/main" id="{FA9469C4-571A-4151-B6EB-0F4991522FA7}"/>
                      </a:ext>
                    </a:extLst>
                  </p:cNvPr>
                  <p:cNvSpPr/>
                  <p:nvPr/>
                </p:nvSpPr>
                <p:spPr>
                  <a:xfrm>
                    <a:off x="7282699" y="2450300"/>
                    <a:ext cx="36501" cy="44677"/>
                  </a:xfrm>
                  <a:custGeom>
                    <a:avLst/>
                    <a:gdLst>
                      <a:gd name="connsiteX0" fmla="*/ 402 w 36501"/>
                      <a:gd name="connsiteY0" fmla="*/ 44678 h 44677"/>
                      <a:gd name="connsiteX1" fmla="*/ 36502 w 36501"/>
                      <a:gd name="connsiteY1" fmla="*/ 5 h 44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501" h="44677">
                        <a:moveTo>
                          <a:pt x="402" y="44678"/>
                        </a:moveTo>
                        <a:cubicBezTo>
                          <a:pt x="402" y="44678"/>
                          <a:pt x="-6456" y="-566"/>
                          <a:pt x="36502" y="5"/>
                        </a:cubicBezTo>
                      </a:path>
                    </a:pathLst>
                  </a:custGeom>
                  <a:noFill/>
                  <a:ln w="4943" cap="rnd">
                    <a:solidFill>
                      <a:srgbClr val="31222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sp>
              <p:nvSpPr>
                <p:cNvPr id="423" name="Freeform: Shape 49">
                  <a:extLst>
                    <a:ext uri="{FF2B5EF4-FFF2-40B4-BE49-F238E27FC236}">
                      <a16:creationId xmlns:a16="http://schemas.microsoft.com/office/drawing/2014/main" id="{1D61A0CE-921E-4225-B7D3-03F3CF5A5379}"/>
                    </a:ext>
                  </a:extLst>
                </p:cNvPr>
                <p:cNvSpPr/>
                <p:nvPr/>
              </p:nvSpPr>
              <p:spPr>
                <a:xfrm>
                  <a:off x="6850139" y="2099593"/>
                  <a:ext cx="421435" cy="181149"/>
                </a:xfrm>
                <a:custGeom>
                  <a:avLst/>
                  <a:gdLst>
                    <a:gd name="connsiteX0" fmla="*/ 336092 w 421435"/>
                    <a:gd name="connsiteY0" fmla="*/ 175929 h 181149"/>
                    <a:gd name="connsiteX1" fmla="*/ 68249 w 421435"/>
                    <a:gd name="connsiteY1" fmla="*/ 178025 h 181149"/>
                    <a:gd name="connsiteX2" fmla="*/ 10051 w 421435"/>
                    <a:gd name="connsiteY2" fmla="*/ 80298 h 181149"/>
                    <a:gd name="connsiteX3" fmla="*/ 121684 w 421435"/>
                    <a:gd name="connsiteY3" fmla="*/ 71535 h 181149"/>
                    <a:gd name="connsiteX4" fmla="*/ 155022 w 421435"/>
                    <a:gd name="connsiteY4" fmla="*/ 8956 h 181149"/>
                    <a:gd name="connsiteX5" fmla="*/ 421436 w 421435"/>
                    <a:gd name="connsiteY5" fmla="*/ 144687 h 181149"/>
                    <a:gd name="connsiteX6" fmla="*/ 336092 w 421435"/>
                    <a:gd name="connsiteY6" fmla="*/ 175929 h 18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1435" h="181149">
                      <a:moveTo>
                        <a:pt x="336092" y="175929"/>
                      </a:moveTo>
                      <a:cubicBezTo>
                        <a:pt x="336092" y="175929"/>
                        <a:pt x="169214" y="186121"/>
                        <a:pt x="68249" y="178025"/>
                      </a:cubicBezTo>
                      <a:cubicBezTo>
                        <a:pt x="68249" y="178025"/>
                        <a:pt x="-31287" y="140782"/>
                        <a:pt x="10051" y="80298"/>
                      </a:cubicBezTo>
                      <a:cubicBezTo>
                        <a:pt x="42722" y="32578"/>
                        <a:pt x="121684" y="71535"/>
                        <a:pt x="121684" y="71535"/>
                      </a:cubicBezTo>
                      <a:cubicBezTo>
                        <a:pt x="121684" y="71535"/>
                        <a:pt x="120350" y="22291"/>
                        <a:pt x="155022" y="8956"/>
                      </a:cubicBezTo>
                      <a:cubicBezTo>
                        <a:pt x="196550" y="-7141"/>
                        <a:pt x="317994" y="-20095"/>
                        <a:pt x="421436" y="144687"/>
                      </a:cubicBezTo>
                      <a:lnTo>
                        <a:pt x="336092" y="175929"/>
                      </a:lnTo>
                      <a:close/>
                    </a:path>
                  </a:pathLst>
                </a:custGeom>
                <a:solidFill>
                  <a:srgbClr val="0B181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424" name="Freeform: Shape 50">
                  <a:extLst>
                    <a:ext uri="{FF2B5EF4-FFF2-40B4-BE49-F238E27FC236}">
                      <a16:creationId xmlns:a16="http://schemas.microsoft.com/office/drawing/2014/main" id="{0EA831A6-E8CD-409F-9D90-BD3D3632ED27}"/>
                    </a:ext>
                  </a:extLst>
                </p:cNvPr>
                <p:cNvSpPr/>
                <p:nvPr/>
              </p:nvSpPr>
              <p:spPr>
                <a:xfrm>
                  <a:off x="7021990" y="2808827"/>
                  <a:ext cx="306353" cy="130994"/>
                </a:xfrm>
                <a:custGeom>
                  <a:avLst/>
                  <a:gdLst>
                    <a:gd name="connsiteX0" fmla="*/ 55179 w 306353"/>
                    <a:gd name="connsiteY0" fmla="*/ 24956 h 130994"/>
                    <a:gd name="connsiteX1" fmla="*/ 1839 w 306353"/>
                    <a:gd name="connsiteY1" fmla="*/ 31814 h 130994"/>
                    <a:gd name="connsiteX2" fmla="*/ 101757 w 306353"/>
                    <a:gd name="connsiteY2" fmla="*/ 129826 h 130994"/>
                    <a:gd name="connsiteX3" fmla="*/ 306354 w 306353"/>
                    <a:gd name="connsiteY3" fmla="*/ 27813 h 130994"/>
                    <a:gd name="connsiteX4" fmla="*/ 164431 w 306353"/>
                    <a:gd name="connsiteY4" fmla="*/ 0 h 130994"/>
                    <a:gd name="connsiteX5" fmla="*/ 55179 w 306353"/>
                    <a:gd name="connsiteY5" fmla="*/ 24956 h 13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6353" h="130994">
                      <a:moveTo>
                        <a:pt x="55179" y="24956"/>
                      </a:moveTo>
                      <a:lnTo>
                        <a:pt x="1839" y="31814"/>
                      </a:lnTo>
                      <a:cubicBezTo>
                        <a:pt x="1839" y="31814"/>
                        <a:pt x="-21973" y="120872"/>
                        <a:pt x="101757" y="129826"/>
                      </a:cubicBezTo>
                      <a:cubicBezTo>
                        <a:pt x="230630" y="139160"/>
                        <a:pt x="281493" y="91440"/>
                        <a:pt x="306354" y="27813"/>
                      </a:cubicBezTo>
                      <a:lnTo>
                        <a:pt x="164431" y="0"/>
                      </a:lnTo>
                      <a:lnTo>
                        <a:pt x="55179" y="24956"/>
                      </a:lnTo>
                      <a:close/>
                    </a:path>
                  </a:pathLst>
                </a:custGeom>
                <a:solidFill>
                  <a:srgbClr val="F7BB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</p:grpSp>
          <p:grpSp>
            <p:nvGrpSpPr>
              <p:cNvPr id="395" name="Graphic 1">
                <a:extLst>
                  <a:ext uri="{FF2B5EF4-FFF2-40B4-BE49-F238E27FC236}">
                    <a16:creationId xmlns:a16="http://schemas.microsoft.com/office/drawing/2014/main" id="{3993D6D7-CE9B-487E-9BA6-8033355C7454}"/>
                  </a:ext>
                </a:extLst>
              </p:cNvPr>
              <p:cNvGrpSpPr/>
              <p:nvPr/>
            </p:nvGrpSpPr>
            <p:grpSpPr>
              <a:xfrm>
                <a:off x="6264490" y="3717416"/>
                <a:ext cx="1397936" cy="1386072"/>
                <a:chOff x="6264490" y="3717416"/>
                <a:chExt cx="1397936" cy="1386072"/>
              </a:xfrm>
            </p:grpSpPr>
            <p:grpSp>
              <p:nvGrpSpPr>
                <p:cNvPr id="396" name="Graphic 1">
                  <a:extLst>
                    <a:ext uri="{FF2B5EF4-FFF2-40B4-BE49-F238E27FC236}">
                      <a16:creationId xmlns:a16="http://schemas.microsoft.com/office/drawing/2014/main" id="{DEF1E4BE-C7E0-4AB3-900F-681CFFF6B333}"/>
                    </a:ext>
                  </a:extLst>
                </p:cNvPr>
                <p:cNvGrpSpPr/>
                <p:nvPr/>
              </p:nvGrpSpPr>
              <p:grpSpPr>
                <a:xfrm>
                  <a:off x="6264490" y="3722846"/>
                  <a:ext cx="921591" cy="1380643"/>
                  <a:chOff x="6264490" y="3722846"/>
                  <a:chExt cx="921591" cy="1380643"/>
                </a:xfrm>
              </p:grpSpPr>
              <p:sp>
                <p:nvSpPr>
                  <p:cNvPr id="409" name="Freeform: Shape 53">
                    <a:extLst>
                      <a:ext uri="{FF2B5EF4-FFF2-40B4-BE49-F238E27FC236}">
                        <a16:creationId xmlns:a16="http://schemas.microsoft.com/office/drawing/2014/main" id="{78FF5E4A-DE55-45E9-857E-8F1513B03E97}"/>
                      </a:ext>
                    </a:extLst>
                  </p:cNvPr>
                  <p:cNvSpPr/>
                  <p:nvPr/>
                </p:nvSpPr>
                <p:spPr>
                  <a:xfrm rot="10785477">
                    <a:off x="6574296" y="4703639"/>
                    <a:ext cx="181929" cy="245937"/>
                  </a:xfrm>
                  <a:custGeom>
                    <a:avLst/>
                    <a:gdLst>
                      <a:gd name="connsiteX0" fmla="*/ 0 w 181929"/>
                      <a:gd name="connsiteY0" fmla="*/ 0 h 245937"/>
                      <a:gd name="connsiteX1" fmla="*/ 181929 w 181929"/>
                      <a:gd name="connsiteY1" fmla="*/ 0 h 245937"/>
                      <a:gd name="connsiteX2" fmla="*/ 181929 w 181929"/>
                      <a:gd name="connsiteY2" fmla="*/ 245938 h 245937"/>
                      <a:gd name="connsiteX3" fmla="*/ 0 w 181929"/>
                      <a:gd name="connsiteY3" fmla="*/ 245938 h 245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1929" h="245937">
                        <a:moveTo>
                          <a:pt x="0" y="0"/>
                        </a:moveTo>
                        <a:lnTo>
                          <a:pt x="181929" y="0"/>
                        </a:lnTo>
                        <a:lnTo>
                          <a:pt x="181929" y="245938"/>
                        </a:lnTo>
                        <a:lnTo>
                          <a:pt x="0" y="245938"/>
                        </a:lnTo>
                        <a:close/>
                      </a:path>
                    </a:pathLst>
                  </a:custGeom>
                  <a:solidFill>
                    <a:srgbClr val="F7BBA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10" name="Freeform: Shape 54">
                    <a:extLst>
                      <a:ext uri="{FF2B5EF4-FFF2-40B4-BE49-F238E27FC236}">
                        <a16:creationId xmlns:a16="http://schemas.microsoft.com/office/drawing/2014/main" id="{71925172-9469-4807-8A18-4FB826D15176}"/>
                      </a:ext>
                    </a:extLst>
                  </p:cNvPr>
                  <p:cNvSpPr/>
                  <p:nvPr/>
                </p:nvSpPr>
                <p:spPr>
                  <a:xfrm>
                    <a:off x="6473049" y="3722846"/>
                    <a:ext cx="713032" cy="1094041"/>
                  </a:xfrm>
                  <a:custGeom>
                    <a:avLst/>
                    <a:gdLst>
                      <a:gd name="connsiteX0" fmla="*/ 696608 w 713032"/>
                      <a:gd name="connsiteY0" fmla="*/ 0 h 1094041"/>
                      <a:gd name="connsiteX1" fmla="*/ 709372 w 713032"/>
                      <a:gd name="connsiteY1" fmla="*/ 78391 h 1094041"/>
                      <a:gd name="connsiteX2" fmla="*/ 437814 w 713032"/>
                      <a:gd name="connsiteY2" fmla="*/ 397859 h 1094041"/>
                      <a:gd name="connsiteX3" fmla="*/ 356470 w 713032"/>
                      <a:gd name="connsiteY3" fmla="*/ 397859 h 1094041"/>
                      <a:gd name="connsiteX4" fmla="*/ 356470 w 713032"/>
                      <a:gd name="connsiteY4" fmla="*/ 1089565 h 1094041"/>
                      <a:gd name="connsiteX5" fmla="*/ 18904 w 713032"/>
                      <a:gd name="connsiteY5" fmla="*/ 1094041 h 1094041"/>
                      <a:gd name="connsiteX6" fmla="*/ 45 w 713032"/>
                      <a:gd name="connsiteY6" fmla="*/ 246602 h 1094041"/>
                      <a:gd name="connsiteX7" fmla="*/ 240646 w 713032"/>
                      <a:gd name="connsiteY7" fmla="*/ 857 h 1094041"/>
                      <a:gd name="connsiteX8" fmla="*/ 696608 w 713032"/>
                      <a:gd name="connsiteY8" fmla="*/ 0 h 1094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3032" h="1094041">
                        <a:moveTo>
                          <a:pt x="696608" y="0"/>
                        </a:moveTo>
                        <a:lnTo>
                          <a:pt x="709372" y="78391"/>
                        </a:lnTo>
                        <a:cubicBezTo>
                          <a:pt x="736708" y="245840"/>
                          <a:pt x="607454" y="397859"/>
                          <a:pt x="437814" y="397859"/>
                        </a:cubicBezTo>
                        <a:lnTo>
                          <a:pt x="356470" y="397859"/>
                        </a:lnTo>
                        <a:lnTo>
                          <a:pt x="356470" y="1089565"/>
                        </a:lnTo>
                        <a:lnTo>
                          <a:pt x="18904" y="1094041"/>
                        </a:lnTo>
                        <a:lnTo>
                          <a:pt x="45" y="246602"/>
                        </a:lnTo>
                        <a:cubicBezTo>
                          <a:pt x="-2527" y="111823"/>
                          <a:pt x="105868" y="1143"/>
                          <a:pt x="240646" y="857"/>
                        </a:cubicBezTo>
                        <a:lnTo>
                          <a:pt x="696608" y="0"/>
                        </a:lnTo>
                        <a:close/>
                      </a:path>
                    </a:pathLst>
                  </a:custGeom>
                  <a:solidFill>
                    <a:srgbClr val="FEDD0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grpSp>
                <p:nvGrpSpPr>
                  <p:cNvPr id="411" name="Graphic 1">
                    <a:extLst>
                      <a:ext uri="{FF2B5EF4-FFF2-40B4-BE49-F238E27FC236}">
                        <a16:creationId xmlns:a16="http://schemas.microsoft.com/office/drawing/2014/main" id="{CDB38F2F-5B64-4303-A840-833CCED3E966}"/>
                      </a:ext>
                    </a:extLst>
                  </p:cNvPr>
                  <p:cNvGrpSpPr/>
                  <p:nvPr/>
                </p:nvGrpSpPr>
                <p:grpSpPr>
                  <a:xfrm>
                    <a:off x="6264490" y="4890039"/>
                    <a:ext cx="542758" cy="213450"/>
                    <a:chOff x="6264490" y="4890039"/>
                    <a:chExt cx="542758" cy="213450"/>
                  </a:xfrm>
                </p:grpSpPr>
                <p:sp>
                  <p:nvSpPr>
                    <p:cNvPr id="412" name="Freeform: Shape 56">
                      <a:extLst>
                        <a:ext uri="{FF2B5EF4-FFF2-40B4-BE49-F238E27FC236}">
                          <a16:creationId xmlns:a16="http://schemas.microsoft.com/office/drawing/2014/main" id="{70391774-A442-41F7-A374-0D3D67E40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4497" y="4890039"/>
                      <a:ext cx="542448" cy="166496"/>
                    </a:xfrm>
                    <a:custGeom>
                      <a:avLst/>
                      <a:gdLst>
                        <a:gd name="connsiteX0" fmla="*/ 493586 w 542448"/>
                        <a:gd name="connsiteY0" fmla="*/ 24193 h 166496"/>
                        <a:gd name="connsiteX1" fmla="*/ 307277 w 542448"/>
                        <a:gd name="connsiteY1" fmla="*/ 0 h 166496"/>
                        <a:gd name="connsiteX2" fmla="*/ 0 w 542448"/>
                        <a:gd name="connsiteY2" fmla="*/ 166497 h 166496"/>
                        <a:gd name="connsiteX3" fmla="*/ 542449 w 542448"/>
                        <a:gd name="connsiteY3" fmla="*/ 162973 h 166496"/>
                        <a:gd name="connsiteX4" fmla="*/ 518350 w 542448"/>
                        <a:gd name="connsiteY4" fmla="*/ 40576 h 166496"/>
                        <a:gd name="connsiteX5" fmla="*/ 493586 w 542448"/>
                        <a:gd name="connsiteY5" fmla="*/ 24193 h 1664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42448" h="166496">
                          <a:moveTo>
                            <a:pt x="493586" y="24193"/>
                          </a:moveTo>
                          <a:cubicBezTo>
                            <a:pt x="450818" y="35623"/>
                            <a:pt x="352711" y="65817"/>
                            <a:pt x="307277" y="0"/>
                          </a:cubicBezTo>
                          <a:lnTo>
                            <a:pt x="0" y="166497"/>
                          </a:lnTo>
                          <a:lnTo>
                            <a:pt x="542449" y="162973"/>
                          </a:lnTo>
                          <a:lnTo>
                            <a:pt x="518350" y="40576"/>
                          </a:lnTo>
                          <a:cubicBezTo>
                            <a:pt x="516636" y="28765"/>
                            <a:pt x="505111" y="21145"/>
                            <a:pt x="493586" y="24193"/>
                          </a:cubicBezTo>
                          <a:close/>
                        </a:path>
                      </a:pathLst>
                    </a:custGeom>
                    <a:solidFill>
                      <a:srgbClr val="0B181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413" name="Freeform: Shape 57">
                      <a:extLst>
                        <a:ext uri="{FF2B5EF4-FFF2-40B4-BE49-F238E27FC236}">
                          <a16:creationId xmlns:a16="http://schemas.microsoft.com/office/drawing/2014/main" id="{EA3DF83D-80EC-4C98-92FE-000B412CA920}"/>
                        </a:ext>
                      </a:extLst>
                    </p:cNvPr>
                    <p:cNvSpPr/>
                    <p:nvPr/>
                  </p:nvSpPr>
                  <p:spPr>
                    <a:xfrm rot="10777398">
                      <a:off x="6264639" y="5054652"/>
                      <a:ext cx="542460" cy="47054"/>
                    </a:xfrm>
                    <a:custGeom>
                      <a:avLst/>
                      <a:gdLst>
                        <a:gd name="connsiteX0" fmla="*/ 0 w 542460"/>
                        <a:gd name="connsiteY0" fmla="*/ 0 h 47054"/>
                        <a:gd name="connsiteX1" fmla="*/ 542461 w 542460"/>
                        <a:gd name="connsiteY1" fmla="*/ 0 h 47054"/>
                        <a:gd name="connsiteX2" fmla="*/ 542461 w 542460"/>
                        <a:gd name="connsiteY2" fmla="*/ 47054 h 47054"/>
                        <a:gd name="connsiteX3" fmla="*/ 0 w 542460"/>
                        <a:gd name="connsiteY3" fmla="*/ 47054 h 470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42460" h="47054">
                          <a:moveTo>
                            <a:pt x="0" y="0"/>
                          </a:moveTo>
                          <a:lnTo>
                            <a:pt x="542461" y="0"/>
                          </a:lnTo>
                          <a:lnTo>
                            <a:pt x="542461" y="47054"/>
                          </a:lnTo>
                          <a:lnTo>
                            <a:pt x="0" y="4705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414" name="Freeform: Shape 58">
                      <a:extLst>
                        <a:ext uri="{FF2B5EF4-FFF2-40B4-BE49-F238E27FC236}">
                          <a16:creationId xmlns:a16="http://schemas.microsoft.com/office/drawing/2014/main" id="{0AD97468-F693-4761-BCAB-C054C303F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7653" y="4903206"/>
                      <a:ext cx="59456" cy="60284"/>
                    </a:xfrm>
                    <a:custGeom>
                      <a:avLst/>
                      <a:gdLst>
                        <a:gd name="connsiteX0" fmla="*/ 47359 w 59456"/>
                        <a:gd name="connsiteY0" fmla="*/ 59604 h 60284"/>
                        <a:gd name="connsiteX1" fmla="*/ 43835 w 59456"/>
                        <a:gd name="connsiteY1" fmla="*/ 56747 h 60284"/>
                        <a:gd name="connsiteX2" fmla="*/ 3830 w 59456"/>
                        <a:gd name="connsiteY2" fmla="*/ 15694 h 60284"/>
                        <a:gd name="connsiteX3" fmla="*/ 1449 w 59456"/>
                        <a:gd name="connsiteY3" fmla="*/ 3788 h 60284"/>
                        <a:gd name="connsiteX4" fmla="*/ 13355 w 59456"/>
                        <a:gd name="connsiteY4" fmla="*/ 1407 h 60284"/>
                        <a:gd name="connsiteX5" fmla="*/ 57837 w 59456"/>
                        <a:gd name="connsiteY5" fmla="*/ 46651 h 60284"/>
                        <a:gd name="connsiteX6" fmla="*/ 55932 w 59456"/>
                        <a:gd name="connsiteY6" fmla="*/ 58652 h 60284"/>
                        <a:gd name="connsiteX7" fmla="*/ 47359 w 59456"/>
                        <a:gd name="connsiteY7" fmla="*/ 59604 h 60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9456" h="60284">
                          <a:moveTo>
                            <a:pt x="47359" y="59604"/>
                          </a:moveTo>
                          <a:cubicBezTo>
                            <a:pt x="46026" y="59033"/>
                            <a:pt x="44787" y="58080"/>
                            <a:pt x="43835" y="56747"/>
                          </a:cubicBezTo>
                          <a:cubicBezTo>
                            <a:pt x="23928" y="29410"/>
                            <a:pt x="4020" y="15885"/>
                            <a:pt x="3830" y="15694"/>
                          </a:cubicBezTo>
                          <a:cubicBezTo>
                            <a:pt x="-75" y="13027"/>
                            <a:pt x="-1218" y="7693"/>
                            <a:pt x="1449" y="3788"/>
                          </a:cubicBezTo>
                          <a:cubicBezTo>
                            <a:pt x="4020" y="-117"/>
                            <a:pt x="9450" y="-1165"/>
                            <a:pt x="13355" y="1407"/>
                          </a:cubicBezTo>
                          <a:cubicBezTo>
                            <a:pt x="14308" y="1978"/>
                            <a:pt x="35929" y="16552"/>
                            <a:pt x="57837" y="46651"/>
                          </a:cubicBezTo>
                          <a:cubicBezTo>
                            <a:pt x="60599" y="50460"/>
                            <a:pt x="59742" y="55890"/>
                            <a:pt x="55932" y="58652"/>
                          </a:cubicBezTo>
                          <a:cubicBezTo>
                            <a:pt x="53265" y="60462"/>
                            <a:pt x="50026" y="60747"/>
                            <a:pt x="47359" y="5960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415" name="Freeform: Shape 59">
                      <a:extLst>
                        <a:ext uri="{FF2B5EF4-FFF2-40B4-BE49-F238E27FC236}">
                          <a16:creationId xmlns:a16="http://schemas.microsoft.com/office/drawing/2014/main" id="{D338699A-7B0B-4C50-94EE-9CA91A616A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838" y="4925209"/>
                      <a:ext cx="59456" cy="60284"/>
                    </a:xfrm>
                    <a:custGeom>
                      <a:avLst/>
                      <a:gdLst>
                        <a:gd name="connsiteX0" fmla="*/ 47359 w 59456"/>
                        <a:gd name="connsiteY0" fmla="*/ 59604 h 60284"/>
                        <a:gd name="connsiteX1" fmla="*/ 43835 w 59456"/>
                        <a:gd name="connsiteY1" fmla="*/ 56747 h 60284"/>
                        <a:gd name="connsiteX2" fmla="*/ 3830 w 59456"/>
                        <a:gd name="connsiteY2" fmla="*/ 15694 h 60284"/>
                        <a:gd name="connsiteX3" fmla="*/ 1449 w 59456"/>
                        <a:gd name="connsiteY3" fmla="*/ 3788 h 60284"/>
                        <a:gd name="connsiteX4" fmla="*/ 13355 w 59456"/>
                        <a:gd name="connsiteY4" fmla="*/ 1407 h 60284"/>
                        <a:gd name="connsiteX5" fmla="*/ 57837 w 59456"/>
                        <a:gd name="connsiteY5" fmla="*/ 46651 h 60284"/>
                        <a:gd name="connsiteX6" fmla="*/ 55932 w 59456"/>
                        <a:gd name="connsiteY6" fmla="*/ 58652 h 60284"/>
                        <a:gd name="connsiteX7" fmla="*/ 47359 w 59456"/>
                        <a:gd name="connsiteY7" fmla="*/ 59604 h 60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9456" h="60284">
                          <a:moveTo>
                            <a:pt x="47359" y="59604"/>
                          </a:moveTo>
                          <a:cubicBezTo>
                            <a:pt x="46026" y="59033"/>
                            <a:pt x="44788" y="58080"/>
                            <a:pt x="43835" y="56747"/>
                          </a:cubicBezTo>
                          <a:cubicBezTo>
                            <a:pt x="23928" y="29410"/>
                            <a:pt x="4021" y="15885"/>
                            <a:pt x="3830" y="15694"/>
                          </a:cubicBezTo>
                          <a:cubicBezTo>
                            <a:pt x="-75" y="13027"/>
                            <a:pt x="-1218" y="7693"/>
                            <a:pt x="1449" y="3788"/>
                          </a:cubicBezTo>
                          <a:cubicBezTo>
                            <a:pt x="4021" y="-117"/>
                            <a:pt x="9450" y="-1165"/>
                            <a:pt x="13355" y="1407"/>
                          </a:cubicBezTo>
                          <a:cubicBezTo>
                            <a:pt x="14307" y="1978"/>
                            <a:pt x="35929" y="16552"/>
                            <a:pt x="57837" y="46651"/>
                          </a:cubicBezTo>
                          <a:cubicBezTo>
                            <a:pt x="60599" y="50460"/>
                            <a:pt x="59742" y="55890"/>
                            <a:pt x="55932" y="58652"/>
                          </a:cubicBezTo>
                          <a:cubicBezTo>
                            <a:pt x="53265" y="60462"/>
                            <a:pt x="50122" y="60747"/>
                            <a:pt x="47359" y="5960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416" name="Freeform: Shape 60">
                      <a:extLst>
                        <a:ext uri="{FF2B5EF4-FFF2-40B4-BE49-F238E27FC236}">
                          <a16:creationId xmlns:a16="http://schemas.microsoft.com/office/drawing/2014/main" id="{79A2F902-631D-4492-898A-81DFA8BD4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4023" y="4947307"/>
                      <a:ext cx="59456" cy="60188"/>
                    </a:xfrm>
                    <a:custGeom>
                      <a:avLst/>
                      <a:gdLst>
                        <a:gd name="connsiteX0" fmla="*/ 47454 w 59456"/>
                        <a:gd name="connsiteY0" fmla="*/ 59509 h 60188"/>
                        <a:gd name="connsiteX1" fmla="*/ 43930 w 59456"/>
                        <a:gd name="connsiteY1" fmla="*/ 56652 h 60188"/>
                        <a:gd name="connsiteX2" fmla="*/ 3830 w 59456"/>
                        <a:gd name="connsiteY2" fmla="*/ 15694 h 60188"/>
                        <a:gd name="connsiteX3" fmla="*/ 1449 w 59456"/>
                        <a:gd name="connsiteY3" fmla="*/ 3788 h 60188"/>
                        <a:gd name="connsiteX4" fmla="*/ 13355 w 59456"/>
                        <a:gd name="connsiteY4" fmla="*/ 1407 h 60188"/>
                        <a:gd name="connsiteX5" fmla="*/ 57837 w 59456"/>
                        <a:gd name="connsiteY5" fmla="*/ 46555 h 60188"/>
                        <a:gd name="connsiteX6" fmla="*/ 55932 w 59456"/>
                        <a:gd name="connsiteY6" fmla="*/ 58557 h 60188"/>
                        <a:gd name="connsiteX7" fmla="*/ 47454 w 59456"/>
                        <a:gd name="connsiteY7" fmla="*/ 59509 h 60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9456" h="60188">
                          <a:moveTo>
                            <a:pt x="47454" y="59509"/>
                          </a:moveTo>
                          <a:cubicBezTo>
                            <a:pt x="46121" y="58938"/>
                            <a:pt x="44883" y="57985"/>
                            <a:pt x="43930" y="56652"/>
                          </a:cubicBezTo>
                          <a:cubicBezTo>
                            <a:pt x="24023" y="29315"/>
                            <a:pt x="4116" y="15789"/>
                            <a:pt x="3830" y="15694"/>
                          </a:cubicBezTo>
                          <a:cubicBezTo>
                            <a:pt x="-75" y="13027"/>
                            <a:pt x="-1218" y="7693"/>
                            <a:pt x="1449" y="3788"/>
                          </a:cubicBezTo>
                          <a:cubicBezTo>
                            <a:pt x="4020" y="-117"/>
                            <a:pt x="9450" y="-1165"/>
                            <a:pt x="13355" y="1407"/>
                          </a:cubicBezTo>
                          <a:cubicBezTo>
                            <a:pt x="14308" y="1978"/>
                            <a:pt x="35929" y="16552"/>
                            <a:pt x="57837" y="46555"/>
                          </a:cubicBezTo>
                          <a:cubicBezTo>
                            <a:pt x="60599" y="50365"/>
                            <a:pt x="59742" y="55795"/>
                            <a:pt x="55932" y="58557"/>
                          </a:cubicBezTo>
                          <a:cubicBezTo>
                            <a:pt x="53360" y="60366"/>
                            <a:pt x="50121" y="60652"/>
                            <a:pt x="47454" y="5950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</p:grpSp>
            </p:grpSp>
            <p:grpSp>
              <p:nvGrpSpPr>
                <p:cNvPr id="397" name="Graphic 1">
                  <a:extLst>
                    <a:ext uri="{FF2B5EF4-FFF2-40B4-BE49-F238E27FC236}">
                      <a16:creationId xmlns:a16="http://schemas.microsoft.com/office/drawing/2014/main" id="{708DB318-C0BE-4704-A07F-A3B4D28D43CA}"/>
                    </a:ext>
                  </a:extLst>
                </p:cNvPr>
                <p:cNvGrpSpPr/>
                <p:nvPr/>
              </p:nvGrpSpPr>
              <p:grpSpPr>
                <a:xfrm>
                  <a:off x="6739057" y="3717416"/>
                  <a:ext cx="923369" cy="1382854"/>
                  <a:chOff x="6739057" y="3717416"/>
                  <a:chExt cx="923369" cy="1382854"/>
                </a:xfrm>
              </p:grpSpPr>
              <p:grpSp>
                <p:nvGrpSpPr>
                  <p:cNvPr id="398" name="Graphic 1">
                    <a:extLst>
                      <a:ext uri="{FF2B5EF4-FFF2-40B4-BE49-F238E27FC236}">
                        <a16:creationId xmlns:a16="http://schemas.microsoft.com/office/drawing/2014/main" id="{0CD8CAE3-714C-4D09-B15D-3A5C22DBF8C2}"/>
                      </a:ext>
                    </a:extLst>
                  </p:cNvPr>
                  <p:cNvGrpSpPr/>
                  <p:nvPr/>
                </p:nvGrpSpPr>
                <p:grpSpPr>
                  <a:xfrm>
                    <a:off x="6739057" y="4703257"/>
                    <a:ext cx="542758" cy="397014"/>
                    <a:chOff x="6739057" y="4703257"/>
                    <a:chExt cx="542758" cy="397014"/>
                  </a:xfrm>
                </p:grpSpPr>
                <p:sp>
                  <p:nvSpPr>
                    <p:cNvPr id="402" name="Freeform: Shape 63">
                      <a:extLst>
                        <a:ext uri="{FF2B5EF4-FFF2-40B4-BE49-F238E27FC236}">
                          <a16:creationId xmlns:a16="http://schemas.microsoft.com/office/drawing/2014/main" id="{A80A3F52-A7C4-4E82-8016-B1ADBC067884}"/>
                        </a:ext>
                      </a:extLst>
                    </p:cNvPr>
                    <p:cNvSpPr/>
                    <p:nvPr/>
                  </p:nvSpPr>
                  <p:spPr>
                    <a:xfrm rot="10785477">
                      <a:off x="7050591" y="4703640"/>
                      <a:ext cx="181929" cy="245937"/>
                    </a:xfrm>
                    <a:custGeom>
                      <a:avLst/>
                      <a:gdLst>
                        <a:gd name="connsiteX0" fmla="*/ 0 w 181929"/>
                        <a:gd name="connsiteY0" fmla="*/ 0 h 245937"/>
                        <a:gd name="connsiteX1" fmla="*/ 181929 w 181929"/>
                        <a:gd name="connsiteY1" fmla="*/ 0 h 245937"/>
                        <a:gd name="connsiteX2" fmla="*/ 181929 w 181929"/>
                        <a:gd name="connsiteY2" fmla="*/ 245938 h 245937"/>
                        <a:gd name="connsiteX3" fmla="*/ 0 w 181929"/>
                        <a:gd name="connsiteY3" fmla="*/ 245938 h 245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1929" h="245937">
                          <a:moveTo>
                            <a:pt x="0" y="0"/>
                          </a:moveTo>
                          <a:lnTo>
                            <a:pt x="181929" y="0"/>
                          </a:lnTo>
                          <a:lnTo>
                            <a:pt x="181929" y="245938"/>
                          </a:lnTo>
                          <a:lnTo>
                            <a:pt x="0" y="245938"/>
                          </a:lnTo>
                          <a:close/>
                        </a:path>
                      </a:pathLst>
                    </a:custGeom>
                    <a:solidFill>
                      <a:srgbClr val="F7BBA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grpSp>
                  <p:nvGrpSpPr>
                    <p:cNvPr id="403" name="Graphic 1">
                      <a:extLst>
                        <a:ext uri="{FF2B5EF4-FFF2-40B4-BE49-F238E27FC236}">
                          <a16:creationId xmlns:a16="http://schemas.microsoft.com/office/drawing/2014/main" id="{AABF7DD3-3AFC-4335-997C-67879A9F1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9057" y="4886896"/>
                      <a:ext cx="542758" cy="213374"/>
                      <a:chOff x="6739057" y="4886896"/>
                      <a:chExt cx="542758" cy="213374"/>
                    </a:xfrm>
                  </p:grpSpPr>
                  <p:sp>
                    <p:nvSpPr>
                      <p:cNvPr id="404" name="Freeform: Shape 65">
                        <a:extLst>
                          <a:ext uri="{FF2B5EF4-FFF2-40B4-BE49-F238E27FC236}">
                            <a16:creationId xmlns:a16="http://schemas.microsoft.com/office/drawing/2014/main" id="{CE61FA20-FBDF-4E0A-96E0-CB30F83072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39127" y="4886896"/>
                        <a:ext cx="542448" cy="166497"/>
                      </a:xfrm>
                      <a:custGeom>
                        <a:avLst/>
                        <a:gdLst>
                          <a:gd name="connsiteX0" fmla="*/ 492443 w 542448"/>
                          <a:gd name="connsiteY0" fmla="*/ 17050 h 166497"/>
                          <a:gd name="connsiteX1" fmla="*/ 307277 w 542448"/>
                          <a:gd name="connsiteY1" fmla="*/ 0 h 166497"/>
                          <a:gd name="connsiteX2" fmla="*/ 0 w 542448"/>
                          <a:gd name="connsiteY2" fmla="*/ 166497 h 166497"/>
                          <a:gd name="connsiteX3" fmla="*/ 542449 w 542448"/>
                          <a:gd name="connsiteY3" fmla="*/ 162973 h 166497"/>
                          <a:gd name="connsiteX4" fmla="*/ 517208 w 542448"/>
                          <a:gd name="connsiteY4" fmla="*/ 33433 h 166497"/>
                          <a:gd name="connsiteX5" fmla="*/ 492443 w 542448"/>
                          <a:gd name="connsiteY5" fmla="*/ 17050 h 1664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42448" h="166497">
                            <a:moveTo>
                              <a:pt x="492443" y="17050"/>
                            </a:moveTo>
                            <a:cubicBezTo>
                              <a:pt x="449675" y="28480"/>
                              <a:pt x="352711" y="65818"/>
                              <a:pt x="307277" y="0"/>
                            </a:cubicBezTo>
                            <a:lnTo>
                              <a:pt x="0" y="166497"/>
                            </a:lnTo>
                            <a:lnTo>
                              <a:pt x="542449" y="162973"/>
                            </a:lnTo>
                            <a:lnTo>
                              <a:pt x="517208" y="33433"/>
                            </a:lnTo>
                            <a:cubicBezTo>
                              <a:pt x="515398" y="21622"/>
                              <a:pt x="503873" y="14002"/>
                              <a:pt x="492443" y="17050"/>
                            </a:cubicBezTo>
                            <a:close/>
                          </a:path>
                        </a:pathLst>
                      </a:custGeom>
                      <a:solidFill>
                        <a:srgbClr val="0B181B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405" name="Freeform: Shape 66">
                        <a:extLst>
                          <a:ext uri="{FF2B5EF4-FFF2-40B4-BE49-F238E27FC236}">
                            <a16:creationId xmlns:a16="http://schemas.microsoft.com/office/drawing/2014/main" id="{E1A8BFB2-7406-4B5C-9097-C4D0AF19F3EA}"/>
                          </a:ext>
                        </a:extLst>
                      </p:cNvPr>
                      <p:cNvSpPr/>
                      <p:nvPr/>
                    </p:nvSpPr>
                    <p:spPr>
                      <a:xfrm rot="10777399">
                        <a:off x="6739206" y="5051434"/>
                        <a:ext cx="542460" cy="47054"/>
                      </a:xfrm>
                      <a:custGeom>
                        <a:avLst/>
                        <a:gdLst>
                          <a:gd name="connsiteX0" fmla="*/ 0 w 542460"/>
                          <a:gd name="connsiteY0" fmla="*/ 0 h 47054"/>
                          <a:gd name="connsiteX1" fmla="*/ 542461 w 542460"/>
                          <a:gd name="connsiteY1" fmla="*/ 0 h 47054"/>
                          <a:gd name="connsiteX2" fmla="*/ 542461 w 542460"/>
                          <a:gd name="connsiteY2" fmla="*/ 47055 h 47054"/>
                          <a:gd name="connsiteX3" fmla="*/ 0 w 542460"/>
                          <a:gd name="connsiteY3" fmla="*/ 47055 h 47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42460" h="47054">
                            <a:moveTo>
                              <a:pt x="0" y="0"/>
                            </a:moveTo>
                            <a:lnTo>
                              <a:pt x="542461" y="0"/>
                            </a:lnTo>
                            <a:lnTo>
                              <a:pt x="542461" y="47055"/>
                            </a:lnTo>
                            <a:lnTo>
                              <a:pt x="0" y="47055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406" name="Freeform: Shape 67">
                        <a:extLst>
                          <a:ext uri="{FF2B5EF4-FFF2-40B4-BE49-F238E27FC236}">
                            <a16:creationId xmlns:a16="http://schemas.microsoft.com/office/drawing/2014/main" id="{855034C1-8CAC-46F5-88F8-EEB06858A3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02283" y="4899967"/>
                        <a:ext cx="59456" cy="60352"/>
                      </a:xfrm>
                      <a:custGeom>
                        <a:avLst/>
                        <a:gdLst>
                          <a:gd name="connsiteX0" fmla="*/ 47359 w 59456"/>
                          <a:gd name="connsiteY0" fmla="*/ 59605 h 60352"/>
                          <a:gd name="connsiteX1" fmla="*/ 43835 w 59456"/>
                          <a:gd name="connsiteY1" fmla="*/ 56747 h 60352"/>
                          <a:gd name="connsiteX2" fmla="*/ 3830 w 59456"/>
                          <a:gd name="connsiteY2" fmla="*/ 15694 h 60352"/>
                          <a:gd name="connsiteX3" fmla="*/ 1449 w 59456"/>
                          <a:gd name="connsiteY3" fmla="*/ 3788 h 60352"/>
                          <a:gd name="connsiteX4" fmla="*/ 13355 w 59456"/>
                          <a:gd name="connsiteY4" fmla="*/ 1407 h 60352"/>
                          <a:gd name="connsiteX5" fmla="*/ 57837 w 59456"/>
                          <a:gd name="connsiteY5" fmla="*/ 46650 h 60352"/>
                          <a:gd name="connsiteX6" fmla="*/ 55932 w 59456"/>
                          <a:gd name="connsiteY6" fmla="*/ 58652 h 60352"/>
                          <a:gd name="connsiteX7" fmla="*/ 47359 w 59456"/>
                          <a:gd name="connsiteY7" fmla="*/ 59605 h 603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9456" h="60352">
                            <a:moveTo>
                              <a:pt x="47359" y="59605"/>
                            </a:moveTo>
                            <a:cubicBezTo>
                              <a:pt x="46026" y="59033"/>
                              <a:pt x="44788" y="58080"/>
                              <a:pt x="43835" y="56747"/>
                            </a:cubicBezTo>
                            <a:cubicBezTo>
                              <a:pt x="23928" y="29410"/>
                              <a:pt x="4021" y="15885"/>
                              <a:pt x="3830" y="15694"/>
                            </a:cubicBezTo>
                            <a:cubicBezTo>
                              <a:pt x="-75" y="13027"/>
                              <a:pt x="-1218" y="7788"/>
                              <a:pt x="1449" y="3788"/>
                            </a:cubicBezTo>
                            <a:cubicBezTo>
                              <a:pt x="4116" y="-117"/>
                              <a:pt x="9450" y="-1165"/>
                              <a:pt x="13355" y="1407"/>
                            </a:cubicBezTo>
                            <a:cubicBezTo>
                              <a:pt x="14307" y="1978"/>
                              <a:pt x="35929" y="16552"/>
                              <a:pt x="57837" y="46650"/>
                            </a:cubicBezTo>
                            <a:cubicBezTo>
                              <a:pt x="60599" y="50461"/>
                              <a:pt x="59742" y="55890"/>
                              <a:pt x="55932" y="58652"/>
                            </a:cubicBezTo>
                            <a:cubicBezTo>
                              <a:pt x="53265" y="60557"/>
                              <a:pt x="50026" y="60843"/>
                              <a:pt x="47359" y="59605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407" name="Freeform: Shape 68">
                        <a:extLst>
                          <a:ext uri="{FF2B5EF4-FFF2-40B4-BE49-F238E27FC236}">
                            <a16:creationId xmlns:a16="http://schemas.microsoft.com/office/drawing/2014/main" id="{B1C7301B-7E20-4749-9E59-755EA3FC3F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60469" y="4921970"/>
                        <a:ext cx="59456" cy="60352"/>
                      </a:xfrm>
                      <a:custGeom>
                        <a:avLst/>
                        <a:gdLst>
                          <a:gd name="connsiteX0" fmla="*/ 47359 w 59456"/>
                          <a:gd name="connsiteY0" fmla="*/ 59604 h 60352"/>
                          <a:gd name="connsiteX1" fmla="*/ 43835 w 59456"/>
                          <a:gd name="connsiteY1" fmla="*/ 56747 h 60352"/>
                          <a:gd name="connsiteX2" fmla="*/ 3830 w 59456"/>
                          <a:gd name="connsiteY2" fmla="*/ 15694 h 60352"/>
                          <a:gd name="connsiteX3" fmla="*/ 1449 w 59456"/>
                          <a:gd name="connsiteY3" fmla="*/ 3788 h 60352"/>
                          <a:gd name="connsiteX4" fmla="*/ 13355 w 59456"/>
                          <a:gd name="connsiteY4" fmla="*/ 1407 h 60352"/>
                          <a:gd name="connsiteX5" fmla="*/ 57837 w 59456"/>
                          <a:gd name="connsiteY5" fmla="*/ 46651 h 60352"/>
                          <a:gd name="connsiteX6" fmla="*/ 55932 w 59456"/>
                          <a:gd name="connsiteY6" fmla="*/ 58652 h 60352"/>
                          <a:gd name="connsiteX7" fmla="*/ 47359 w 59456"/>
                          <a:gd name="connsiteY7" fmla="*/ 59604 h 603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9456" h="60352">
                            <a:moveTo>
                              <a:pt x="47359" y="59604"/>
                            </a:moveTo>
                            <a:cubicBezTo>
                              <a:pt x="46026" y="59033"/>
                              <a:pt x="44787" y="58080"/>
                              <a:pt x="43835" y="56747"/>
                            </a:cubicBezTo>
                            <a:cubicBezTo>
                              <a:pt x="23928" y="29410"/>
                              <a:pt x="4020" y="15885"/>
                              <a:pt x="3830" y="15694"/>
                            </a:cubicBezTo>
                            <a:cubicBezTo>
                              <a:pt x="-75" y="13027"/>
                              <a:pt x="-1218" y="7693"/>
                              <a:pt x="1449" y="3788"/>
                            </a:cubicBezTo>
                            <a:cubicBezTo>
                              <a:pt x="4020" y="-117"/>
                              <a:pt x="9450" y="-1165"/>
                              <a:pt x="13355" y="1407"/>
                            </a:cubicBezTo>
                            <a:cubicBezTo>
                              <a:pt x="14308" y="1978"/>
                              <a:pt x="35929" y="16552"/>
                              <a:pt x="57837" y="46651"/>
                            </a:cubicBezTo>
                            <a:cubicBezTo>
                              <a:pt x="60599" y="50460"/>
                              <a:pt x="59742" y="55890"/>
                              <a:pt x="55932" y="58652"/>
                            </a:cubicBezTo>
                            <a:cubicBezTo>
                              <a:pt x="53265" y="60557"/>
                              <a:pt x="50026" y="60843"/>
                              <a:pt x="47359" y="59604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  <p:sp>
                    <p:nvSpPr>
                      <p:cNvPr id="408" name="Freeform: Shape 69">
                        <a:extLst>
                          <a:ext uri="{FF2B5EF4-FFF2-40B4-BE49-F238E27FC236}">
                            <a16:creationId xmlns:a16="http://schemas.microsoft.com/office/drawing/2014/main" id="{22CE35EE-564F-400D-A908-D68171EF0F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8654" y="4944068"/>
                        <a:ext cx="59457" cy="60216"/>
                      </a:xfrm>
                      <a:custGeom>
                        <a:avLst/>
                        <a:gdLst>
                          <a:gd name="connsiteX0" fmla="*/ 47455 w 59457"/>
                          <a:gd name="connsiteY0" fmla="*/ 59509 h 60216"/>
                          <a:gd name="connsiteX1" fmla="*/ 43930 w 59457"/>
                          <a:gd name="connsiteY1" fmla="*/ 56652 h 60216"/>
                          <a:gd name="connsiteX2" fmla="*/ 3830 w 59457"/>
                          <a:gd name="connsiteY2" fmla="*/ 15694 h 60216"/>
                          <a:gd name="connsiteX3" fmla="*/ 1449 w 59457"/>
                          <a:gd name="connsiteY3" fmla="*/ 3788 h 60216"/>
                          <a:gd name="connsiteX4" fmla="*/ 13355 w 59457"/>
                          <a:gd name="connsiteY4" fmla="*/ 1407 h 60216"/>
                          <a:gd name="connsiteX5" fmla="*/ 57837 w 59457"/>
                          <a:gd name="connsiteY5" fmla="*/ 46555 h 60216"/>
                          <a:gd name="connsiteX6" fmla="*/ 55932 w 59457"/>
                          <a:gd name="connsiteY6" fmla="*/ 58557 h 60216"/>
                          <a:gd name="connsiteX7" fmla="*/ 47455 w 59457"/>
                          <a:gd name="connsiteY7" fmla="*/ 59509 h 602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9457" h="60216">
                            <a:moveTo>
                              <a:pt x="47455" y="59509"/>
                            </a:moveTo>
                            <a:cubicBezTo>
                              <a:pt x="46121" y="58938"/>
                              <a:pt x="44883" y="57985"/>
                              <a:pt x="43930" y="56652"/>
                            </a:cubicBezTo>
                            <a:cubicBezTo>
                              <a:pt x="24023" y="29315"/>
                              <a:pt x="4116" y="15790"/>
                              <a:pt x="3830" y="15694"/>
                            </a:cubicBezTo>
                            <a:cubicBezTo>
                              <a:pt x="-75" y="13027"/>
                              <a:pt x="-1218" y="7789"/>
                              <a:pt x="1449" y="3788"/>
                            </a:cubicBezTo>
                            <a:cubicBezTo>
                              <a:pt x="4021" y="-117"/>
                              <a:pt x="9450" y="-1165"/>
                              <a:pt x="13355" y="1407"/>
                            </a:cubicBezTo>
                            <a:cubicBezTo>
                              <a:pt x="14308" y="1978"/>
                              <a:pt x="35929" y="16551"/>
                              <a:pt x="57837" y="46555"/>
                            </a:cubicBezTo>
                            <a:cubicBezTo>
                              <a:pt x="60599" y="50365"/>
                              <a:pt x="59742" y="55795"/>
                              <a:pt x="55932" y="58557"/>
                            </a:cubicBezTo>
                            <a:cubicBezTo>
                              <a:pt x="53360" y="60462"/>
                              <a:pt x="50122" y="60652"/>
                              <a:pt x="47455" y="5950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>
                          <a:latin typeface="Montserrat" pitchFamily="2" charset="-52"/>
                        </a:endParaRPr>
                      </a:p>
                    </p:txBody>
                  </p:sp>
                </p:grpSp>
              </p:grpSp>
              <p:grpSp>
                <p:nvGrpSpPr>
                  <p:cNvPr id="399" name="Graphic 1">
                    <a:extLst>
                      <a:ext uri="{FF2B5EF4-FFF2-40B4-BE49-F238E27FC236}">
                        <a16:creationId xmlns:a16="http://schemas.microsoft.com/office/drawing/2014/main" id="{6729ED5F-A741-440B-8BE5-87527D1559E5}"/>
                      </a:ext>
                    </a:extLst>
                  </p:cNvPr>
                  <p:cNvGrpSpPr/>
                  <p:nvPr/>
                </p:nvGrpSpPr>
                <p:grpSpPr>
                  <a:xfrm>
                    <a:off x="6946296" y="3717416"/>
                    <a:ext cx="716130" cy="1099470"/>
                    <a:chOff x="6946296" y="3717416"/>
                    <a:chExt cx="716130" cy="1099470"/>
                  </a:xfrm>
                </p:grpSpPr>
                <p:sp>
                  <p:nvSpPr>
                    <p:cNvPr id="400" name="Freeform: Shape 71">
                      <a:extLst>
                        <a:ext uri="{FF2B5EF4-FFF2-40B4-BE49-F238E27FC236}">
                          <a16:creationId xmlns:a16="http://schemas.microsoft.com/office/drawing/2014/main" id="{142BDD0E-C65C-4497-BC94-D4CEB8C64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395" y="3722846"/>
                      <a:ext cx="713032" cy="1094041"/>
                    </a:xfrm>
                    <a:custGeom>
                      <a:avLst/>
                      <a:gdLst>
                        <a:gd name="connsiteX0" fmla="*/ 696608 w 713032"/>
                        <a:gd name="connsiteY0" fmla="*/ 0 h 1094041"/>
                        <a:gd name="connsiteX1" fmla="*/ 709372 w 713032"/>
                        <a:gd name="connsiteY1" fmla="*/ 78391 h 1094041"/>
                        <a:gd name="connsiteX2" fmla="*/ 437814 w 713032"/>
                        <a:gd name="connsiteY2" fmla="*/ 397859 h 1094041"/>
                        <a:gd name="connsiteX3" fmla="*/ 356470 w 713032"/>
                        <a:gd name="connsiteY3" fmla="*/ 397859 h 1094041"/>
                        <a:gd name="connsiteX4" fmla="*/ 356470 w 713032"/>
                        <a:gd name="connsiteY4" fmla="*/ 1089565 h 1094041"/>
                        <a:gd name="connsiteX5" fmla="*/ 18904 w 713032"/>
                        <a:gd name="connsiteY5" fmla="*/ 1094041 h 1094041"/>
                        <a:gd name="connsiteX6" fmla="*/ 45 w 713032"/>
                        <a:gd name="connsiteY6" fmla="*/ 246602 h 1094041"/>
                        <a:gd name="connsiteX7" fmla="*/ 240646 w 713032"/>
                        <a:gd name="connsiteY7" fmla="*/ 857 h 1094041"/>
                        <a:gd name="connsiteX8" fmla="*/ 696608 w 713032"/>
                        <a:gd name="connsiteY8" fmla="*/ 0 h 1094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13032" h="1094041">
                          <a:moveTo>
                            <a:pt x="696608" y="0"/>
                          </a:moveTo>
                          <a:lnTo>
                            <a:pt x="709372" y="78391"/>
                          </a:lnTo>
                          <a:cubicBezTo>
                            <a:pt x="736708" y="245840"/>
                            <a:pt x="607454" y="397859"/>
                            <a:pt x="437814" y="397859"/>
                          </a:cubicBezTo>
                          <a:lnTo>
                            <a:pt x="356470" y="397859"/>
                          </a:lnTo>
                          <a:lnTo>
                            <a:pt x="356470" y="1089565"/>
                          </a:lnTo>
                          <a:lnTo>
                            <a:pt x="18904" y="1094041"/>
                          </a:lnTo>
                          <a:lnTo>
                            <a:pt x="45" y="246602"/>
                          </a:lnTo>
                          <a:cubicBezTo>
                            <a:pt x="-2527" y="111823"/>
                            <a:pt x="105867" y="1143"/>
                            <a:pt x="240646" y="857"/>
                          </a:cubicBezTo>
                          <a:lnTo>
                            <a:pt x="696608" y="0"/>
                          </a:lnTo>
                          <a:close/>
                        </a:path>
                      </a:pathLst>
                    </a:custGeom>
                    <a:solidFill>
                      <a:srgbClr val="FEDD0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401" name="Freeform: Shape 72">
                      <a:extLst>
                        <a:ext uri="{FF2B5EF4-FFF2-40B4-BE49-F238E27FC236}">
                          <a16:creationId xmlns:a16="http://schemas.microsoft.com/office/drawing/2014/main" id="{6E038F99-7E4A-4AA0-8297-2D67FD4C3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6296" y="3717416"/>
                      <a:ext cx="297751" cy="401288"/>
                    </a:xfrm>
                    <a:custGeom>
                      <a:avLst/>
                      <a:gdLst>
                        <a:gd name="connsiteX0" fmla="*/ 0 w 297751"/>
                        <a:gd name="connsiteY0" fmla="*/ 401288 h 401288"/>
                        <a:gd name="connsiteX1" fmla="*/ 0 w 297751"/>
                        <a:gd name="connsiteY1" fmla="*/ 239649 h 401288"/>
                        <a:gd name="connsiteX2" fmla="*/ 237554 w 297751"/>
                        <a:gd name="connsiteY2" fmla="*/ 95 h 401288"/>
                        <a:gd name="connsiteX3" fmla="*/ 297752 w 297751"/>
                        <a:gd name="connsiteY3" fmla="*/ 0 h 401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7751" h="401288">
                          <a:moveTo>
                            <a:pt x="0" y="401288"/>
                          </a:moveTo>
                          <a:lnTo>
                            <a:pt x="0" y="239649"/>
                          </a:lnTo>
                          <a:cubicBezTo>
                            <a:pt x="0" y="107537"/>
                            <a:pt x="106299" y="286"/>
                            <a:pt x="237554" y="95"/>
                          </a:cubicBezTo>
                          <a:lnTo>
                            <a:pt x="297752" y="0"/>
                          </a:lnTo>
                        </a:path>
                      </a:pathLst>
                    </a:custGeom>
                    <a:noFill/>
                    <a:ln w="8038" cap="flat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459" name="Graphic 1">
            <a:extLst>
              <a:ext uri="{FF2B5EF4-FFF2-40B4-BE49-F238E27FC236}">
                <a16:creationId xmlns:a16="http://schemas.microsoft.com/office/drawing/2014/main" id="{FB4C0630-AF61-484A-ACD9-4B8E9B2642F1}"/>
              </a:ext>
            </a:extLst>
          </p:cNvPr>
          <p:cNvGrpSpPr/>
          <p:nvPr/>
        </p:nvGrpSpPr>
        <p:grpSpPr>
          <a:xfrm>
            <a:off x="1858559" y="3754413"/>
            <a:ext cx="3018300" cy="1689232"/>
            <a:chOff x="4976431" y="3627310"/>
            <a:chExt cx="3440906" cy="1491329"/>
          </a:xfrm>
        </p:grpSpPr>
        <p:sp>
          <p:nvSpPr>
            <p:cNvPr id="460" name="Freeform: Shape 74">
              <a:extLst>
                <a:ext uri="{FF2B5EF4-FFF2-40B4-BE49-F238E27FC236}">
                  <a16:creationId xmlns:a16="http://schemas.microsoft.com/office/drawing/2014/main" id="{A05CC78B-07B1-4656-9B42-1BA22FD5BAC0}"/>
                </a:ext>
              </a:extLst>
            </p:cNvPr>
            <p:cNvSpPr/>
            <p:nvPr/>
          </p:nvSpPr>
          <p:spPr>
            <a:xfrm>
              <a:off x="5295423" y="3679602"/>
              <a:ext cx="873918" cy="1439037"/>
            </a:xfrm>
            <a:custGeom>
              <a:avLst/>
              <a:gdLst>
                <a:gd name="connsiteX0" fmla="*/ 873919 w 873918"/>
                <a:gd name="connsiteY0" fmla="*/ 1439037 h 1439037"/>
                <a:gd name="connsiteX1" fmla="*/ 389668 w 873918"/>
                <a:gd name="connsiteY1" fmla="*/ 0 h 1439037"/>
                <a:gd name="connsiteX2" fmla="*/ 0 w 873918"/>
                <a:gd name="connsiteY2" fmla="*/ 1421606 h 143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918" h="1439037">
                  <a:moveTo>
                    <a:pt x="873919" y="1439037"/>
                  </a:moveTo>
                  <a:lnTo>
                    <a:pt x="389668" y="0"/>
                  </a:lnTo>
                  <a:lnTo>
                    <a:pt x="0" y="1421606"/>
                  </a:lnTo>
                </a:path>
              </a:pathLst>
            </a:custGeom>
            <a:noFill/>
            <a:ln w="10921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461" name="Freeform: Shape 75">
              <a:extLst>
                <a:ext uri="{FF2B5EF4-FFF2-40B4-BE49-F238E27FC236}">
                  <a16:creationId xmlns:a16="http://schemas.microsoft.com/office/drawing/2014/main" id="{D29DC654-58CB-45FA-B208-720CB0051616}"/>
                </a:ext>
              </a:extLst>
            </p:cNvPr>
            <p:cNvSpPr/>
            <p:nvPr/>
          </p:nvSpPr>
          <p:spPr>
            <a:xfrm>
              <a:off x="7331201" y="3679602"/>
              <a:ext cx="874014" cy="1439037"/>
            </a:xfrm>
            <a:custGeom>
              <a:avLst/>
              <a:gdLst>
                <a:gd name="connsiteX0" fmla="*/ 874014 w 874014"/>
                <a:gd name="connsiteY0" fmla="*/ 1439037 h 1439037"/>
                <a:gd name="connsiteX1" fmla="*/ 389763 w 874014"/>
                <a:gd name="connsiteY1" fmla="*/ 0 h 1439037"/>
                <a:gd name="connsiteX2" fmla="*/ 0 w 874014"/>
                <a:gd name="connsiteY2" fmla="*/ 1421606 h 143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014" h="1439037">
                  <a:moveTo>
                    <a:pt x="874014" y="1439037"/>
                  </a:moveTo>
                  <a:lnTo>
                    <a:pt x="389763" y="0"/>
                  </a:lnTo>
                  <a:lnTo>
                    <a:pt x="0" y="1421606"/>
                  </a:lnTo>
                </a:path>
              </a:pathLst>
            </a:custGeom>
            <a:noFill/>
            <a:ln w="10921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  <p:sp>
          <p:nvSpPr>
            <p:cNvPr id="462" name="Freeform: Shape 76">
              <a:extLst>
                <a:ext uri="{FF2B5EF4-FFF2-40B4-BE49-F238E27FC236}">
                  <a16:creationId xmlns:a16="http://schemas.microsoft.com/office/drawing/2014/main" id="{AEDC000A-A16F-4684-831D-13D6271125C4}"/>
                </a:ext>
              </a:extLst>
            </p:cNvPr>
            <p:cNvSpPr/>
            <p:nvPr/>
          </p:nvSpPr>
          <p:spPr>
            <a:xfrm>
              <a:off x="4976431" y="3627310"/>
              <a:ext cx="3440906" cy="97440"/>
            </a:xfrm>
            <a:custGeom>
              <a:avLst/>
              <a:gdLst>
                <a:gd name="connsiteX0" fmla="*/ 0 w 3440906"/>
                <a:gd name="connsiteY0" fmla="*/ 0 h 97440"/>
                <a:gd name="connsiteX1" fmla="*/ 3440907 w 3440906"/>
                <a:gd name="connsiteY1" fmla="*/ 0 h 97440"/>
                <a:gd name="connsiteX2" fmla="*/ 3440907 w 3440906"/>
                <a:gd name="connsiteY2" fmla="*/ 97441 h 97440"/>
                <a:gd name="connsiteX3" fmla="*/ 0 w 3440906"/>
                <a:gd name="connsiteY3" fmla="*/ 97441 h 9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0906" h="97440">
                  <a:moveTo>
                    <a:pt x="0" y="0"/>
                  </a:moveTo>
                  <a:lnTo>
                    <a:pt x="3440907" y="0"/>
                  </a:lnTo>
                  <a:lnTo>
                    <a:pt x="3440907" y="97441"/>
                  </a:lnTo>
                  <a:lnTo>
                    <a:pt x="0" y="9744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Montserrat" pitchFamily="2" charset="-52"/>
              </a:endParaRPr>
            </a:p>
          </p:txBody>
        </p:sp>
      </p:grpSp>
      <p:grpSp>
        <p:nvGrpSpPr>
          <p:cNvPr id="463" name="Graphic 1">
            <a:extLst>
              <a:ext uri="{FF2B5EF4-FFF2-40B4-BE49-F238E27FC236}">
                <a16:creationId xmlns:a16="http://schemas.microsoft.com/office/drawing/2014/main" id="{B21D32A0-AFB1-4711-8D56-56485FB0B4FE}"/>
              </a:ext>
            </a:extLst>
          </p:cNvPr>
          <p:cNvGrpSpPr/>
          <p:nvPr/>
        </p:nvGrpSpPr>
        <p:grpSpPr>
          <a:xfrm>
            <a:off x="872742" y="1625088"/>
            <a:ext cx="1545674" cy="3813762"/>
            <a:chOff x="3801332" y="1733485"/>
            <a:chExt cx="1762092" cy="3366961"/>
          </a:xfrm>
        </p:grpSpPr>
        <p:grpSp>
          <p:nvGrpSpPr>
            <p:cNvPr id="464" name="Graphic 1">
              <a:extLst>
                <a:ext uri="{FF2B5EF4-FFF2-40B4-BE49-F238E27FC236}">
                  <a16:creationId xmlns:a16="http://schemas.microsoft.com/office/drawing/2014/main" id="{099872F1-1E0F-4DC4-8EA0-5808F8D30F0F}"/>
                </a:ext>
              </a:extLst>
            </p:cNvPr>
            <p:cNvGrpSpPr/>
            <p:nvPr/>
          </p:nvGrpSpPr>
          <p:grpSpPr>
            <a:xfrm>
              <a:off x="3866673" y="2327960"/>
              <a:ext cx="1696751" cy="1384290"/>
              <a:chOff x="3866673" y="2327960"/>
              <a:chExt cx="1696751" cy="1384290"/>
            </a:xfrm>
          </p:grpSpPr>
          <p:grpSp>
            <p:nvGrpSpPr>
              <p:cNvPr id="511" name="Graphic 1">
                <a:extLst>
                  <a:ext uri="{FF2B5EF4-FFF2-40B4-BE49-F238E27FC236}">
                    <a16:creationId xmlns:a16="http://schemas.microsoft.com/office/drawing/2014/main" id="{6995F13D-613B-4E68-97E2-7488F1FB6CAC}"/>
                  </a:ext>
                </a:extLst>
              </p:cNvPr>
              <p:cNvGrpSpPr/>
              <p:nvPr/>
            </p:nvGrpSpPr>
            <p:grpSpPr>
              <a:xfrm>
                <a:off x="4635626" y="2492025"/>
                <a:ext cx="834471" cy="1220224"/>
                <a:chOff x="4635626" y="2492025"/>
                <a:chExt cx="834471" cy="1220224"/>
              </a:xfrm>
            </p:grpSpPr>
            <p:grpSp>
              <p:nvGrpSpPr>
                <p:cNvPr id="523" name="Graphic 1">
                  <a:extLst>
                    <a:ext uri="{FF2B5EF4-FFF2-40B4-BE49-F238E27FC236}">
                      <a16:creationId xmlns:a16="http://schemas.microsoft.com/office/drawing/2014/main" id="{7385F213-FCC2-4BE9-A3CB-FF0C4A408A67}"/>
                    </a:ext>
                  </a:extLst>
                </p:cNvPr>
                <p:cNvGrpSpPr/>
                <p:nvPr/>
              </p:nvGrpSpPr>
              <p:grpSpPr>
                <a:xfrm>
                  <a:off x="4635626" y="2580417"/>
                  <a:ext cx="834471" cy="1131832"/>
                  <a:chOff x="4635626" y="2580417"/>
                  <a:chExt cx="834471" cy="1131832"/>
                </a:xfrm>
                <a:solidFill>
                  <a:srgbClr val="F9B0A3"/>
                </a:solidFill>
              </p:grpSpPr>
              <p:sp>
                <p:nvSpPr>
                  <p:cNvPr id="525" name="Freeform: Shape 88">
                    <a:extLst>
                      <a:ext uri="{FF2B5EF4-FFF2-40B4-BE49-F238E27FC236}">
                        <a16:creationId xmlns:a16="http://schemas.microsoft.com/office/drawing/2014/main" id="{47C2FC99-D79E-43AE-9EFE-1FD051F6F977}"/>
                      </a:ext>
                    </a:extLst>
                  </p:cNvPr>
                  <p:cNvSpPr/>
                  <p:nvPr/>
                </p:nvSpPr>
                <p:spPr>
                  <a:xfrm>
                    <a:off x="4635626" y="2580417"/>
                    <a:ext cx="569309" cy="988313"/>
                  </a:xfrm>
                  <a:custGeom>
                    <a:avLst/>
                    <a:gdLst>
                      <a:gd name="connsiteX0" fmla="*/ 199835 w 569309"/>
                      <a:gd name="connsiteY0" fmla="*/ 0 h 988313"/>
                      <a:gd name="connsiteX1" fmla="*/ 324803 w 569309"/>
                      <a:gd name="connsiteY1" fmla="*/ 494157 h 988313"/>
                      <a:gd name="connsiteX2" fmla="*/ 569309 w 569309"/>
                      <a:gd name="connsiteY2" fmla="*/ 917067 h 988313"/>
                      <a:gd name="connsiteX3" fmla="*/ 485013 w 569309"/>
                      <a:gd name="connsiteY3" fmla="*/ 988314 h 988313"/>
                      <a:gd name="connsiteX4" fmla="*/ 138494 w 569309"/>
                      <a:gd name="connsiteY4" fmla="*/ 554260 h 988313"/>
                      <a:gd name="connsiteX5" fmla="*/ 0 w 569309"/>
                      <a:gd name="connsiteY5" fmla="*/ 154305 h 98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69309" h="988313">
                        <a:moveTo>
                          <a:pt x="199835" y="0"/>
                        </a:moveTo>
                        <a:lnTo>
                          <a:pt x="324803" y="494157"/>
                        </a:lnTo>
                        <a:lnTo>
                          <a:pt x="569309" y="917067"/>
                        </a:lnTo>
                        <a:lnTo>
                          <a:pt x="485013" y="988314"/>
                        </a:lnTo>
                        <a:lnTo>
                          <a:pt x="138494" y="554260"/>
                        </a:lnTo>
                        <a:lnTo>
                          <a:pt x="0" y="154305"/>
                        </a:lnTo>
                        <a:close/>
                      </a:path>
                    </a:pathLst>
                  </a:custGeom>
                  <a:solidFill>
                    <a:srgbClr val="F9B0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526" name="Freeform: Shape 89">
                    <a:extLst>
                      <a:ext uri="{FF2B5EF4-FFF2-40B4-BE49-F238E27FC236}">
                        <a16:creationId xmlns:a16="http://schemas.microsoft.com/office/drawing/2014/main" id="{EA0FEAF7-0621-4F19-938D-1B8CD3F4D9AC}"/>
                      </a:ext>
                    </a:extLst>
                  </p:cNvPr>
                  <p:cNvSpPr/>
                  <p:nvPr/>
                </p:nvSpPr>
                <p:spPr>
                  <a:xfrm>
                    <a:off x="5120735" y="3497389"/>
                    <a:ext cx="349363" cy="214861"/>
                  </a:xfrm>
                  <a:custGeom>
                    <a:avLst/>
                    <a:gdLst>
                      <a:gd name="connsiteX0" fmla="*/ 84201 w 349363"/>
                      <a:gd name="connsiteY0" fmla="*/ 95 h 214861"/>
                      <a:gd name="connsiteX1" fmla="*/ 301466 w 349363"/>
                      <a:gd name="connsiteY1" fmla="*/ 64199 h 214861"/>
                      <a:gd name="connsiteX2" fmla="*/ 347853 w 349363"/>
                      <a:gd name="connsiteY2" fmla="*/ 98870 h 214861"/>
                      <a:gd name="connsiteX3" fmla="*/ 344614 w 349363"/>
                      <a:gd name="connsiteY3" fmla="*/ 129350 h 214861"/>
                      <a:gd name="connsiteX4" fmla="*/ 344329 w 349363"/>
                      <a:gd name="connsiteY4" fmla="*/ 129826 h 214861"/>
                      <a:gd name="connsiteX5" fmla="*/ 295561 w 349363"/>
                      <a:gd name="connsiteY5" fmla="*/ 154496 h 214861"/>
                      <a:gd name="connsiteX6" fmla="*/ 114300 w 349363"/>
                      <a:gd name="connsiteY6" fmla="*/ 130778 h 214861"/>
                      <a:gd name="connsiteX7" fmla="*/ 141542 w 349363"/>
                      <a:gd name="connsiteY7" fmla="*/ 177737 h 214861"/>
                      <a:gd name="connsiteX8" fmla="*/ 141065 w 349363"/>
                      <a:gd name="connsiteY8" fmla="*/ 205169 h 214861"/>
                      <a:gd name="connsiteX9" fmla="*/ 141065 w 349363"/>
                      <a:gd name="connsiteY9" fmla="*/ 205169 h 214861"/>
                      <a:gd name="connsiteX10" fmla="*/ 108680 w 349363"/>
                      <a:gd name="connsiteY10" fmla="*/ 210884 h 214861"/>
                      <a:gd name="connsiteX11" fmla="*/ 44958 w 349363"/>
                      <a:gd name="connsiteY11" fmla="*/ 168593 h 214861"/>
                      <a:gd name="connsiteX12" fmla="*/ 10858 w 349363"/>
                      <a:gd name="connsiteY12" fmla="*/ 119158 h 214861"/>
                      <a:gd name="connsiteX13" fmla="*/ 0 w 349363"/>
                      <a:gd name="connsiteY13" fmla="*/ 71152 h 214861"/>
                      <a:gd name="connsiteX14" fmla="*/ 25717 w 349363"/>
                      <a:gd name="connsiteY14" fmla="*/ 0 h 214861"/>
                      <a:gd name="connsiteX15" fmla="*/ 84201 w 349363"/>
                      <a:gd name="connsiteY15" fmla="*/ 0 h 214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49363" h="214861">
                        <a:moveTo>
                          <a:pt x="84201" y="95"/>
                        </a:moveTo>
                        <a:lnTo>
                          <a:pt x="301466" y="64199"/>
                        </a:lnTo>
                        <a:cubicBezTo>
                          <a:pt x="322135" y="70199"/>
                          <a:pt x="341567" y="78486"/>
                          <a:pt x="347853" y="98870"/>
                        </a:cubicBezTo>
                        <a:cubicBezTo>
                          <a:pt x="350901" y="108871"/>
                          <a:pt x="349091" y="119825"/>
                          <a:pt x="344614" y="129350"/>
                        </a:cubicBezTo>
                        <a:lnTo>
                          <a:pt x="344329" y="129826"/>
                        </a:lnTo>
                        <a:cubicBezTo>
                          <a:pt x="335661" y="148304"/>
                          <a:pt x="315563" y="158401"/>
                          <a:pt x="295561" y="154496"/>
                        </a:cubicBezTo>
                        <a:lnTo>
                          <a:pt x="114300" y="130778"/>
                        </a:lnTo>
                        <a:lnTo>
                          <a:pt x="141542" y="177737"/>
                        </a:lnTo>
                        <a:cubicBezTo>
                          <a:pt x="147161" y="186119"/>
                          <a:pt x="146971" y="197072"/>
                          <a:pt x="141065" y="205169"/>
                        </a:cubicBezTo>
                        <a:lnTo>
                          <a:pt x="141065" y="205169"/>
                        </a:lnTo>
                        <a:cubicBezTo>
                          <a:pt x="133541" y="215360"/>
                          <a:pt x="119348" y="217932"/>
                          <a:pt x="108680" y="210884"/>
                        </a:cubicBezTo>
                        <a:lnTo>
                          <a:pt x="44958" y="168593"/>
                        </a:lnTo>
                        <a:cubicBezTo>
                          <a:pt x="27622" y="157163"/>
                          <a:pt x="15430" y="139446"/>
                          <a:pt x="10858" y="119158"/>
                        </a:cubicBezTo>
                        <a:lnTo>
                          <a:pt x="0" y="71152"/>
                        </a:lnTo>
                        <a:lnTo>
                          <a:pt x="25717" y="0"/>
                        </a:lnTo>
                        <a:lnTo>
                          <a:pt x="84201" y="0"/>
                        </a:lnTo>
                        <a:close/>
                      </a:path>
                    </a:pathLst>
                  </a:custGeom>
                  <a:solidFill>
                    <a:srgbClr val="F9B0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sp>
              <p:nvSpPr>
                <p:cNvPr id="524" name="Freeform: Shape 90">
                  <a:extLst>
                    <a:ext uri="{FF2B5EF4-FFF2-40B4-BE49-F238E27FC236}">
                      <a16:creationId xmlns:a16="http://schemas.microsoft.com/office/drawing/2014/main" id="{D649CC85-E9F6-430B-BA95-AA16F5AAEE76}"/>
                    </a:ext>
                  </a:extLst>
                </p:cNvPr>
                <p:cNvSpPr/>
                <p:nvPr/>
              </p:nvSpPr>
              <p:spPr>
                <a:xfrm>
                  <a:off x="4676108" y="2492025"/>
                  <a:ext cx="265080" cy="424624"/>
                </a:xfrm>
                <a:custGeom>
                  <a:avLst/>
                  <a:gdLst>
                    <a:gd name="connsiteX0" fmla="*/ 181166 w 265080"/>
                    <a:gd name="connsiteY0" fmla="*/ 0 h 424624"/>
                    <a:gd name="connsiteX1" fmla="*/ 265081 w 265080"/>
                    <a:gd name="connsiteY1" fmla="*/ 303657 h 424624"/>
                    <a:gd name="connsiteX2" fmla="*/ 0 w 265080"/>
                    <a:gd name="connsiteY2" fmla="*/ 424625 h 424624"/>
                    <a:gd name="connsiteX3" fmla="*/ 83249 w 265080"/>
                    <a:gd name="connsiteY3" fmla="*/ 177165 h 424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080" h="424624">
                      <a:moveTo>
                        <a:pt x="181166" y="0"/>
                      </a:moveTo>
                      <a:lnTo>
                        <a:pt x="265081" y="303657"/>
                      </a:lnTo>
                      <a:lnTo>
                        <a:pt x="0" y="424625"/>
                      </a:lnTo>
                      <a:lnTo>
                        <a:pt x="83249" y="1771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</p:grpSp>
          <p:grpSp>
            <p:nvGrpSpPr>
              <p:cNvPr id="512" name="Graphic 1">
                <a:extLst>
                  <a:ext uri="{FF2B5EF4-FFF2-40B4-BE49-F238E27FC236}">
                    <a16:creationId xmlns:a16="http://schemas.microsoft.com/office/drawing/2014/main" id="{DA1A43BE-ADD0-48B1-A748-00BC1CC38441}"/>
                  </a:ext>
                </a:extLst>
              </p:cNvPr>
              <p:cNvGrpSpPr/>
              <p:nvPr/>
            </p:nvGrpSpPr>
            <p:grpSpPr>
              <a:xfrm>
                <a:off x="3866673" y="2327960"/>
                <a:ext cx="992740" cy="1098277"/>
                <a:chOff x="3866673" y="2327960"/>
                <a:chExt cx="992740" cy="1098277"/>
              </a:xfrm>
              <a:solidFill>
                <a:srgbClr val="FF9184"/>
              </a:solidFill>
            </p:grpSpPr>
            <p:sp>
              <p:nvSpPr>
                <p:cNvPr id="521" name="Freeform: Shape 92">
                  <a:extLst>
                    <a:ext uri="{FF2B5EF4-FFF2-40B4-BE49-F238E27FC236}">
                      <a16:creationId xmlns:a16="http://schemas.microsoft.com/office/drawing/2014/main" id="{05B73C22-1B8B-4DCF-8871-C235B81F6EE6}"/>
                    </a:ext>
                  </a:extLst>
                </p:cNvPr>
                <p:cNvSpPr/>
                <p:nvPr/>
              </p:nvSpPr>
              <p:spPr>
                <a:xfrm>
                  <a:off x="3866673" y="2327960"/>
                  <a:ext cx="992740" cy="1098277"/>
                </a:xfrm>
                <a:custGeom>
                  <a:avLst/>
                  <a:gdLst>
                    <a:gd name="connsiteX0" fmla="*/ 668465 w 992740"/>
                    <a:gd name="connsiteY0" fmla="*/ 15856 h 1098277"/>
                    <a:gd name="connsiteX1" fmla="*/ 266033 w 992740"/>
                    <a:gd name="connsiteY1" fmla="*/ 190831 h 1098277"/>
                    <a:gd name="connsiteX2" fmla="*/ 0 w 992740"/>
                    <a:gd name="connsiteY2" fmla="*/ 1043127 h 1098277"/>
                    <a:gd name="connsiteX3" fmla="*/ 658559 w 992740"/>
                    <a:gd name="connsiteY3" fmla="*/ 1098277 h 1098277"/>
                    <a:gd name="connsiteX4" fmla="*/ 916686 w 992740"/>
                    <a:gd name="connsiteY4" fmla="*/ 345612 h 1098277"/>
                    <a:gd name="connsiteX5" fmla="*/ 972693 w 992740"/>
                    <a:gd name="connsiteY5" fmla="*/ 135300 h 1098277"/>
                    <a:gd name="connsiteX6" fmla="*/ 861346 w 992740"/>
                    <a:gd name="connsiteY6" fmla="*/ 75768 h 1098277"/>
                    <a:gd name="connsiteX7" fmla="*/ 668465 w 992740"/>
                    <a:gd name="connsiteY7" fmla="*/ 15856 h 1098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2740" h="1098277">
                      <a:moveTo>
                        <a:pt x="668465" y="15856"/>
                      </a:moveTo>
                      <a:cubicBezTo>
                        <a:pt x="668465" y="15856"/>
                        <a:pt x="413766" y="-77965"/>
                        <a:pt x="266033" y="190831"/>
                      </a:cubicBezTo>
                      <a:cubicBezTo>
                        <a:pt x="118301" y="459626"/>
                        <a:pt x="0" y="1043127"/>
                        <a:pt x="0" y="1043127"/>
                      </a:cubicBezTo>
                      <a:lnTo>
                        <a:pt x="658559" y="1098277"/>
                      </a:lnTo>
                      <a:lnTo>
                        <a:pt x="916686" y="345612"/>
                      </a:lnTo>
                      <a:cubicBezTo>
                        <a:pt x="949166" y="276079"/>
                        <a:pt x="1030129" y="186163"/>
                        <a:pt x="972693" y="135300"/>
                      </a:cubicBezTo>
                      <a:cubicBezTo>
                        <a:pt x="946785" y="112344"/>
                        <a:pt x="910876" y="91199"/>
                        <a:pt x="861346" y="75768"/>
                      </a:cubicBezTo>
                      <a:cubicBezTo>
                        <a:pt x="668465" y="15856"/>
                        <a:pt x="668465" y="15856"/>
                        <a:pt x="668465" y="158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522" name="Freeform: Shape 93">
                  <a:extLst>
                    <a:ext uri="{FF2B5EF4-FFF2-40B4-BE49-F238E27FC236}">
                      <a16:creationId xmlns:a16="http://schemas.microsoft.com/office/drawing/2014/main" id="{797B011D-228D-4BD1-86D6-A50FA8A9B6E4}"/>
                    </a:ext>
                  </a:extLst>
                </p:cNvPr>
                <p:cNvSpPr/>
                <p:nvPr/>
              </p:nvSpPr>
              <p:spPr>
                <a:xfrm>
                  <a:off x="4704302" y="2685669"/>
                  <a:ext cx="74866" cy="218122"/>
                </a:xfrm>
                <a:custGeom>
                  <a:avLst/>
                  <a:gdLst>
                    <a:gd name="connsiteX0" fmla="*/ 0 w 74866"/>
                    <a:gd name="connsiteY0" fmla="*/ 218123 h 218122"/>
                    <a:gd name="connsiteX1" fmla="*/ 74867 w 74866"/>
                    <a:gd name="connsiteY1" fmla="*/ 0 h 218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866" h="218122">
                      <a:moveTo>
                        <a:pt x="0" y="218123"/>
                      </a:moveTo>
                      <a:lnTo>
                        <a:pt x="74867" y="0"/>
                      </a:lnTo>
                    </a:path>
                  </a:pathLst>
                </a:custGeom>
                <a:ln w="9713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</p:grpSp>
          <p:grpSp>
            <p:nvGrpSpPr>
              <p:cNvPr id="513" name="Graphic 1">
                <a:extLst>
                  <a:ext uri="{FF2B5EF4-FFF2-40B4-BE49-F238E27FC236}">
                    <a16:creationId xmlns:a16="http://schemas.microsoft.com/office/drawing/2014/main" id="{C2CD0080-2669-4FA8-B7D3-F797C40AE106}"/>
                  </a:ext>
                </a:extLst>
              </p:cNvPr>
              <p:cNvGrpSpPr/>
              <p:nvPr/>
            </p:nvGrpSpPr>
            <p:grpSpPr>
              <a:xfrm>
                <a:off x="4097274" y="2412110"/>
                <a:ext cx="1466150" cy="894271"/>
                <a:chOff x="4097274" y="2412110"/>
                <a:chExt cx="1466150" cy="894271"/>
              </a:xfrm>
            </p:grpSpPr>
            <p:grpSp>
              <p:nvGrpSpPr>
                <p:cNvPr id="514" name="Graphic 1">
                  <a:extLst>
                    <a:ext uri="{FF2B5EF4-FFF2-40B4-BE49-F238E27FC236}">
                      <a16:creationId xmlns:a16="http://schemas.microsoft.com/office/drawing/2014/main" id="{393DC199-820E-47BB-9D28-4D6165BD05A3}"/>
                    </a:ext>
                  </a:extLst>
                </p:cNvPr>
                <p:cNvGrpSpPr/>
                <p:nvPr/>
              </p:nvGrpSpPr>
              <p:grpSpPr>
                <a:xfrm>
                  <a:off x="4171568" y="2453925"/>
                  <a:ext cx="1391856" cy="852456"/>
                  <a:chOff x="4171568" y="2453925"/>
                  <a:chExt cx="1391856" cy="852456"/>
                </a:xfrm>
                <a:solidFill>
                  <a:srgbClr val="FFC1B2"/>
                </a:solidFill>
              </p:grpSpPr>
              <p:sp>
                <p:nvSpPr>
                  <p:cNvPr id="519" name="Freeform: Shape 96">
                    <a:extLst>
                      <a:ext uri="{FF2B5EF4-FFF2-40B4-BE49-F238E27FC236}">
                        <a16:creationId xmlns:a16="http://schemas.microsoft.com/office/drawing/2014/main" id="{7098066D-01B4-4E01-90D1-0BFFF76F8210}"/>
                      </a:ext>
                    </a:extLst>
                  </p:cNvPr>
                  <p:cNvSpPr/>
                  <p:nvPr/>
                </p:nvSpPr>
                <p:spPr>
                  <a:xfrm>
                    <a:off x="4171568" y="2453925"/>
                    <a:ext cx="1036605" cy="761753"/>
                  </a:xfrm>
                  <a:custGeom>
                    <a:avLst/>
                    <a:gdLst>
                      <a:gd name="connsiteX0" fmla="*/ 475774 w 1036605"/>
                      <a:gd name="connsiteY0" fmla="*/ 566452 h 761753"/>
                      <a:gd name="connsiteX1" fmla="*/ 208217 w 1036605"/>
                      <a:gd name="connsiteY1" fmla="*/ 0 h 761753"/>
                      <a:gd name="connsiteX2" fmla="*/ 0 w 1036605"/>
                      <a:gd name="connsiteY2" fmla="*/ 306038 h 761753"/>
                      <a:gd name="connsiteX3" fmla="*/ 292513 w 1036605"/>
                      <a:gd name="connsiteY3" fmla="*/ 706946 h 761753"/>
                      <a:gd name="connsiteX4" fmla="*/ 406432 w 1036605"/>
                      <a:gd name="connsiteY4" fmla="*/ 761619 h 761753"/>
                      <a:gd name="connsiteX5" fmla="*/ 964216 w 1036605"/>
                      <a:gd name="connsiteY5" fmla="*/ 736473 h 761753"/>
                      <a:gd name="connsiteX6" fmla="*/ 1036606 w 1036605"/>
                      <a:gd name="connsiteY6" fmla="*/ 639413 h 761753"/>
                      <a:gd name="connsiteX7" fmla="*/ 475774 w 1036605"/>
                      <a:gd name="connsiteY7" fmla="*/ 566452 h 761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6605" h="761753">
                        <a:moveTo>
                          <a:pt x="475774" y="566452"/>
                        </a:moveTo>
                        <a:lnTo>
                          <a:pt x="208217" y="0"/>
                        </a:lnTo>
                        <a:lnTo>
                          <a:pt x="0" y="306038"/>
                        </a:lnTo>
                        <a:lnTo>
                          <a:pt x="292513" y="706946"/>
                        </a:lnTo>
                        <a:cubicBezTo>
                          <a:pt x="318897" y="743140"/>
                          <a:pt x="361664" y="763619"/>
                          <a:pt x="406432" y="761619"/>
                        </a:cubicBezTo>
                        <a:lnTo>
                          <a:pt x="964216" y="736473"/>
                        </a:lnTo>
                        <a:lnTo>
                          <a:pt x="1036606" y="639413"/>
                        </a:lnTo>
                        <a:lnTo>
                          <a:pt x="475774" y="566452"/>
                        </a:lnTo>
                        <a:close/>
                      </a:path>
                    </a:pathLst>
                  </a:custGeom>
                  <a:solidFill>
                    <a:srgbClr val="FFC1B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520" name="Freeform: Shape 97">
                    <a:extLst>
                      <a:ext uri="{FF2B5EF4-FFF2-40B4-BE49-F238E27FC236}">
                        <a16:creationId xmlns:a16="http://schemas.microsoft.com/office/drawing/2014/main" id="{E25962D6-09C9-4A18-A771-8972FBBCE2A7}"/>
                      </a:ext>
                    </a:extLst>
                  </p:cNvPr>
                  <p:cNvSpPr/>
                  <p:nvPr/>
                </p:nvSpPr>
                <p:spPr>
                  <a:xfrm>
                    <a:off x="5099819" y="3093243"/>
                    <a:ext cx="463605" cy="213138"/>
                  </a:xfrm>
                  <a:custGeom>
                    <a:avLst/>
                    <a:gdLst>
                      <a:gd name="connsiteX0" fmla="*/ 108260 w 463605"/>
                      <a:gd name="connsiteY0" fmla="*/ 0 h 213138"/>
                      <a:gd name="connsiteX1" fmla="*/ 350100 w 463605"/>
                      <a:gd name="connsiteY1" fmla="*/ 14097 h 213138"/>
                      <a:gd name="connsiteX2" fmla="*/ 448874 w 463605"/>
                      <a:gd name="connsiteY2" fmla="*/ 47244 h 213138"/>
                      <a:gd name="connsiteX3" fmla="*/ 462781 w 463605"/>
                      <a:gd name="connsiteY3" fmla="*/ 73628 h 213138"/>
                      <a:gd name="connsiteX4" fmla="*/ 462781 w 463605"/>
                      <a:gd name="connsiteY4" fmla="*/ 73628 h 213138"/>
                      <a:gd name="connsiteX5" fmla="*/ 436492 w 463605"/>
                      <a:gd name="connsiteY5" fmla="*/ 88583 h 213138"/>
                      <a:gd name="connsiteX6" fmla="*/ 339241 w 463605"/>
                      <a:gd name="connsiteY6" fmla="*/ 62579 h 213138"/>
                      <a:gd name="connsiteX7" fmla="*/ 270661 w 463605"/>
                      <a:gd name="connsiteY7" fmla="*/ 57150 h 213138"/>
                      <a:gd name="connsiteX8" fmla="*/ 300094 w 463605"/>
                      <a:gd name="connsiteY8" fmla="*/ 83725 h 213138"/>
                      <a:gd name="connsiteX9" fmla="*/ 329050 w 463605"/>
                      <a:gd name="connsiteY9" fmla="*/ 131350 h 213138"/>
                      <a:gd name="connsiteX10" fmla="*/ 333145 w 463605"/>
                      <a:gd name="connsiteY10" fmla="*/ 147066 h 213138"/>
                      <a:gd name="connsiteX11" fmla="*/ 303904 w 463605"/>
                      <a:gd name="connsiteY11" fmla="*/ 198120 h 213138"/>
                      <a:gd name="connsiteX12" fmla="*/ 256183 w 463605"/>
                      <a:gd name="connsiteY12" fmla="*/ 211550 h 213138"/>
                      <a:gd name="connsiteX13" fmla="*/ 205986 w 463605"/>
                      <a:gd name="connsiteY13" fmla="*/ 187071 h 213138"/>
                      <a:gd name="connsiteX14" fmla="*/ 191032 w 463605"/>
                      <a:gd name="connsiteY14" fmla="*/ 150686 h 213138"/>
                      <a:gd name="connsiteX15" fmla="*/ 144836 w 463605"/>
                      <a:gd name="connsiteY15" fmla="*/ 127445 h 213138"/>
                      <a:gd name="connsiteX16" fmla="*/ 20916 w 463605"/>
                      <a:gd name="connsiteY16" fmla="*/ 97250 h 213138"/>
                      <a:gd name="connsiteX17" fmla="*/ 32060 w 463605"/>
                      <a:gd name="connsiteY17" fmla="*/ 39719 h 213138"/>
                      <a:gd name="connsiteX18" fmla="*/ 108260 w 463605"/>
                      <a:gd name="connsiteY18" fmla="*/ 0 h 213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63605" h="213138">
                        <a:moveTo>
                          <a:pt x="108260" y="0"/>
                        </a:moveTo>
                        <a:lnTo>
                          <a:pt x="350100" y="14097"/>
                        </a:lnTo>
                        <a:lnTo>
                          <a:pt x="448874" y="47244"/>
                        </a:lnTo>
                        <a:cubicBezTo>
                          <a:pt x="459828" y="50959"/>
                          <a:pt x="465924" y="62579"/>
                          <a:pt x="462781" y="73628"/>
                        </a:cubicBezTo>
                        <a:lnTo>
                          <a:pt x="462781" y="73628"/>
                        </a:lnTo>
                        <a:cubicBezTo>
                          <a:pt x="459542" y="84963"/>
                          <a:pt x="447826" y="91630"/>
                          <a:pt x="436492" y="88583"/>
                        </a:cubicBezTo>
                        <a:lnTo>
                          <a:pt x="339241" y="62579"/>
                        </a:lnTo>
                        <a:lnTo>
                          <a:pt x="270661" y="57150"/>
                        </a:lnTo>
                        <a:lnTo>
                          <a:pt x="300094" y="83725"/>
                        </a:lnTo>
                        <a:cubicBezTo>
                          <a:pt x="314190" y="96488"/>
                          <a:pt x="324287" y="113062"/>
                          <a:pt x="329050" y="131350"/>
                        </a:cubicBezTo>
                        <a:lnTo>
                          <a:pt x="333145" y="147066"/>
                        </a:lnTo>
                        <a:cubicBezTo>
                          <a:pt x="338956" y="169259"/>
                          <a:pt x="325906" y="191929"/>
                          <a:pt x="303904" y="198120"/>
                        </a:cubicBezTo>
                        <a:lnTo>
                          <a:pt x="256183" y="211550"/>
                        </a:lnTo>
                        <a:cubicBezTo>
                          <a:pt x="235609" y="217361"/>
                          <a:pt x="214083" y="206788"/>
                          <a:pt x="205986" y="187071"/>
                        </a:cubicBezTo>
                        <a:lnTo>
                          <a:pt x="191032" y="150686"/>
                        </a:lnTo>
                        <a:lnTo>
                          <a:pt x="144836" y="127445"/>
                        </a:lnTo>
                        <a:cubicBezTo>
                          <a:pt x="144836" y="127445"/>
                          <a:pt x="80257" y="147161"/>
                          <a:pt x="20916" y="97250"/>
                        </a:cubicBezTo>
                        <a:cubicBezTo>
                          <a:pt x="-29757" y="54674"/>
                          <a:pt x="26917" y="42005"/>
                          <a:pt x="32060" y="39719"/>
                        </a:cubicBezTo>
                        <a:cubicBezTo>
                          <a:pt x="37299" y="37243"/>
                          <a:pt x="108260" y="0"/>
                          <a:pt x="108260" y="0"/>
                        </a:cubicBezTo>
                        <a:close/>
                      </a:path>
                    </a:pathLst>
                  </a:custGeom>
                  <a:solidFill>
                    <a:srgbClr val="FFC1B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grpSp>
              <p:nvGrpSpPr>
                <p:cNvPr id="515" name="Graphic 1">
                  <a:extLst>
                    <a:ext uri="{FF2B5EF4-FFF2-40B4-BE49-F238E27FC236}">
                      <a16:creationId xmlns:a16="http://schemas.microsoft.com/office/drawing/2014/main" id="{31A743DC-A5FC-4AE8-B1FD-B32BFEAE34C5}"/>
                    </a:ext>
                  </a:extLst>
                </p:cNvPr>
                <p:cNvGrpSpPr/>
                <p:nvPr/>
              </p:nvGrpSpPr>
              <p:grpSpPr>
                <a:xfrm>
                  <a:off x="4097274" y="2412110"/>
                  <a:ext cx="538352" cy="645318"/>
                  <a:chOff x="4097274" y="2412110"/>
                  <a:chExt cx="538352" cy="645318"/>
                </a:xfrm>
              </p:grpSpPr>
              <p:sp>
                <p:nvSpPr>
                  <p:cNvPr id="516" name="Freeform: Shape 99">
                    <a:extLst>
                      <a:ext uri="{FF2B5EF4-FFF2-40B4-BE49-F238E27FC236}">
                        <a16:creationId xmlns:a16="http://schemas.microsoft.com/office/drawing/2014/main" id="{A0B29042-9555-4EEE-8E18-0B92105C1022}"/>
                      </a:ext>
                    </a:extLst>
                  </p:cNvPr>
                  <p:cNvSpPr/>
                  <p:nvPr/>
                </p:nvSpPr>
                <p:spPr>
                  <a:xfrm>
                    <a:off x="4097274" y="2412110"/>
                    <a:ext cx="538352" cy="645318"/>
                  </a:xfrm>
                  <a:custGeom>
                    <a:avLst/>
                    <a:gdLst>
                      <a:gd name="connsiteX0" fmla="*/ 309277 w 538352"/>
                      <a:gd name="connsiteY0" fmla="*/ 0 h 645318"/>
                      <a:gd name="connsiteX1" fmla="*/ 538353 w 538352"/>
                      <a:gd name="connsiteY1" fmla="*/ 392430 h 645318"/>
                      <a:gd name="connsiteX2" fmla="*/ 182118 w 538352"/>
                      <a:gd name="connsiteY2" fmla="*/ 645319 h 645318"/>
                      <a:gd name="connsiteX3" fmla="*/ 0 w 538352"/>
                      <a:gd name="connsiteY3" fmla="*/ 256032 h 645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8352" h="645318">
                        <a:moveTo>
                          <a:pt x="309277" y="0"/>
                        </a:moveTo>
                        <a:lnTo>
                          <a:pt x="538353" y="392430"/>
                        </a:lnTo>
                        <a:lnTo>
                          <a:pt x="182118" y="645319"/>
                        </a:lnTo>
                        <a:lnTo>
                          <a:pt x="0" y="2560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517" name="Freeform: Shape 100">
                    <a:extLst>
                      <a:ext uri="{FF2B5EF4-FFF2-40B4-BE49-F238E27FC236}">
                        <a16:creationId xmlns:a16="http://schemas.microsoft.com/office/drawing/2014/main" id="{6C69B23E-9367-4847-8377-4B58ED285170}"/>
                      </a:ext>
                    </a:extLst>
                  </p:cNvPr>
                  <p:cNvSpPr/>
                  <p:nvPr/>
                </p:nvSpPr>
                <p:spPr>
                  <a:xfrm>
                    <a:off x="4179950" y="2861119"/>
                    <a:ext cx="171069" cy="190118"/>
                  </a:xfrm>
                  <a:custGeom>
                    <a:avLst/>
                    <a:gdLst>
                      <a:gd name="connsiteX0" fmla="*/ 0 w 171069"/>
                      <a:gd name="connsiteY0" fmla="*/ 0 h 190118"/>
                      <a:gd name="connsiteX1" fmla="*/ 108014 w 171069"/>
                      <a:gd name="connsiteY1" fmla="*/ 190119 h 190118"/>
                      <a:gd name="connsiteX2" fmla="*/ 171069 w 171069"/>
                      <a:gd name="connsiteY2" fmla="*/ 144685 h 190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1069" h="190118">
                        <a:moveTo>
                          <a:pt x="0" y="0"/>
                        </a:moveTo>
                        <a:lnTo>
                          <a:pt x="108014" y="190119"/>
                        </a:lnTo>
                        <a:lnTo>
                          <a:pt x="171069" y="144685"/>
                        </a:lnTo>
                      </a:path>
                    </a:pathLst>
                  </a:custGeom>
                  <a:noFill/>
                  <a:ln w="9713" cap="flat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518" name="Freeform: Shape 101">
                    <a:extLst>
                      <a:ext uri="{FF2B5EF4-FFF2-40B4-BE49-F238E27FC236}">
                        <a16:creationId xmlns:a16="http://schemas.microsoft.com/office/drawing/2014/main" id="{9BA96915-A52D-45BE-8700-8EBBC21A0D6D}"/>
                      </a:ext>
                    </a:extLst>
                  </p:cNvPr>
                  <p:cNvSpPr/>
                  <p:nvPr/>
                </p:nvSpPr>
                <p:spPr>
                  <a:xfrm>
                    <a:off x="4418457" y="2580417"/>
                    <a:ext cx="146113" cy="274605"/>
                  </a:xfrm>
                  <a:custGeom>
                    <a:avLst/>
                    <a:gdLst>
                      <a:gd name="connsiteX0" fmla="*/ 146114 w 146113"/>
                      <a:gd name="connsiteY0" fmla="*/ 274606 h 274605"/>
                      <a:gd name="connsiteX1" fmla="*/ 0 w 146113"/>
                      <a:gd name="connsiteY1" fmla="*/ 0 h 274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113" h="274605">
                        <a:moveTo>
                          <a:pt x="146114" y="274606"/>
                        </a:moveTo>
                        <a:lnTo>
                          <a:pt x="0" y="0"/>
                        </a:lnTo>
                      </a:path>
                    </a:pathLst>
                  </a:custGeom>
                  <a:ln w="9713" cap="flat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</p:grpSp>
        </p:grpSp>
        <p:grpSp>
          <p:nvGrpSpPr>
            <p:cNvPr id="465" name="Graphic 1">
              <a:extLst>
                <a:ext uri="{FF2B5EF4-FFF2-40B4-BE49-F238E27FC236}">
                  <a16:creationId xmlns:a16="http://schemas.microsoft.com/office/drawing/2014/main" id="{3D8A28B1-839C-4ADD-AE3E-8BE9C3DE83E0}"/>
                </a:ext>
              </a:extLst>
            </p:cNvPr>
            <p:cNvGrpSpPr/>
            <p:nvPr/>
          </p:nvGrpSpPr>
          <p:grpSpPr>
            <a:xfrm>
              <a:off x="3801332" y="3372612"/>
              <a:ext cx="1466469" cy="1727835"/>
              <a:chOff x="3801332" y="3372612"/>
              <a:chExt cx="1466469" cy="1727835"/>
            </a:xfrm>
          </p:grpSpPr>
          <p:grpSp>
            <p:nvGrpSpPr>
              <p:cNvPr id="489" name="Graphic 1">
                <a:extLst>
                  <a:ext uri="{FF2B5EF4-FFF2-40B4-BE49-F238E27FC236}">
                    <a16:creationId xmlns:a16="http://schemas.microsoft.com/office/drawing/2014/main" id="{74CBB6AC-FDEE-42E9-858C-1CF1AF3F2DD2}"/>
                  </a:ext>
                </a:extLst>
              </p:cNvPr>
              <p:cNvGrpSpPr/>
              <p:nvPr/>
            </p:nvGrpSpPr>
            <p:grpSpPr>
              <a:xfrm>
                <a:off x="4146137" y="3393090"/>
                <a:ext cx="1121664" cy="1707356"/>
                <a:chOff x="4146137" y="3393090"/>
                <a:chExt cx="1121664" cy="1707356"/>
              </a:xfrm>
            </p:grpSpPr>
            <p:grpSp>
              <p:nvGrpSpPr>
                <p:cNvPr id="502" name="Graphic 1">
                  <a:extLst>
                    <a:ext uri="{FF2B5EF4-FFF2-40B4-BE49-F238E27FC236}">
                      <a16:creationId xmlns:a16="http://schemas.microsoft.com/office/drawing/2014/main" id="{7D869725-1347-49C9-B8B7-7CE671010005}"/>
                    </a:ext>
                  </a:extLst>
                </p:cNvPr>
                <p:cNvGrpSpPr/>
                <p:nvPr/>
              </p:nvGrpSpPr>
              <p:grpSpPr>
                <a:xfrm>
                  <a:off x="4675917" y="4507325"/>
                  <a:ext cx="591883" cy="593121"/>
                  <a:chOff x="4675917" y="4507325"/>
                  <a:chExt cx="591883" cy="593121"/>
                </a:xfrm>
              </p:grpSpPr>
              <p:sp>
                <p:nvSpPr>
                  <p:cNvPr id="504" name="Freeform: Shape 105">
                    <a:extLst>
                      <a:ext uri="{FF2B5EF4-FFF2-40B4-BE49-F238E27FC236}">
                        <a16:creationId xmlns:a16="http://schemas.microsoft.com/office/drawing/2014/main" id="{D4FA513C-AC5B-43F2-9C2E-3DDED3D68569}"/>
                      </a:ext>
                    </a:extLst>
                  </p:cNvPr>
                  <p:cNvSpPr/>
                  <p:nvPr/>
                </p:nvSpPr>
                <p:spPr>
                  <a:xfrm>
                    <a:off x="4689824" y="4507325"/>
                    <a:ext cx="223742" cy="484917"/>
                  </a:xfrm>
                  <a:custGeom>
                    <a:avLst/>
                    <a:gdLst>
                      <a:gd name="connsiteX0" fmla="*/ 218885 w 223742"/>
                      <a:gd name="connsiteY0" fmla="*/ 436436 h 484917"/>
                      <a:gd name="connsiteX1" fmla="*/ 196691 w 223742"/>
                      <a:gd name="connsiteY1" fmla="*/ 0 h 484917"/>
                      <a:gd name="connsiteX2" fmla="*/ 0 w 223742"/>
                      <a:gd name="connsiteY2" fmla="*/ 34100 h 484917"/>
                      <a:gd name="connsiteX3" fmla="*/ 54674 w 223742"/>
                      <a:gd name="connsiteY3" fmla="*/ 484918 h 484917"/>
                      <a:gd name="connsiteX4" fmla="*/ 223742 w 223742"/>
                      <a:gd name="connsiteY4" fmla="*/ 452628 h 484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742" h="484917">
                        <a:moveTo>
                          <a:pt x="218885" y="436436"/>
                        </a:moveTo>
                        <a:lnTo>
                          <a:pt x="196691" y="0"/>
                        </a:lnTo>
                        <a:lnTo>
                          <a:pt x="0" y="34100"/>
                        </a:lnTo>
                        <a:lnTo>
                          <a:pt x="54674" y="484918"/>
                        </a:lnTo>
                        <a:lnTo>
                          <a:pt x="223742" y="452628"/>
                        </a:lnTo>
                        <a:close/>
                      </a:path>
                    </a:pathLst>
                  </a:custGeom>
                  <a:solidFill>
                    <a:srgbClr val="FFC1B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grpSp>
                <p:nvGrpSpPr>
                  <p:cNvPr id="505" name="Graphic 1">
                    <a:extLst>
                      <a:ext uri="{FF2B5EF4-FFF2-40B4-BE49-F238E27FC236}">
                        <a16:creationId xmlns:a16="http://schemas.microsoft.com/office/drawing/2014/main" id="{E5EFD24C-6DD6-449B-B065-6F476E24BC38}"/>
                      </a:ext>
                    </a:extLst>
                  </p:cNvPr>
                  <p:cNvGrpSpPr/>
                  <p:nvPr/>
                </p:nvGrpSpPr>
                <p:grpSpPr>
                  <a:xfrm>
                    <a:off x="4675917" y="4869846"/>
                    <a:ext cx="591883" cy="230600"/>
                    <a:chOff x="4675917" y="4869846"/>
                    <a:chExt cx="591883" cy="230600"/>
                  </a:xfrm>
                </p:grpSpPr>
                <p:sp>
                  <p:nvSpPr>
                    <p:cNvPr id="506" name="Freeform: Shape 107">
                      <a:extLst>
                        <a:ext uri="{FF2B5EF4-FFF2-40B4-BE49-F238E27FC236}">
                          <a16:creationId xmlns:a16="http://schemas.microsoft.com/office/drawing/2014/main" id="{A469743B-7831-4C33-BADF-6DDB6E245A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6298" y="4869846"/>
                      <a:ext cx="591502" cy="179546"/>
                    </a:xfrm>
                    <a:custGeom>
                      <a:avLst/>
                      <a:gdLst>
                        <a:gd name="connsiteX0" fmla="*/ 43720 w 591502"/>
                        <a:gd name="connsiteY0" fmla="*/ 36004 h 179546"/>
                        <a:gd name="connsiteX1" fmla="*/ 250317 w 591502"/>
                        <a:gd name="connsiteY1" fmla="*/ 0 h 179546"/>
                        <a:gd name="connsiteX2" fmla="*/ 591503 w 591502"/>
                        <a:gd name="connsiteY2" fmla="*/ 178213 h 179546"/>
                        <a:gd name="connsiteX3" fmla="*/ 0 w 591502"/>
                        <a:gd name="connsiteY3" fmla="*/ 179546 h 179546"/>
                        <a:gd name="connsiteX4" fmla="*/ 43720 w 591502"/>
                        <a:gd name="connsiteY4" fmla="*/ 36004 h 179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1502" h="179546">
                          <a:moveTo>
                            <a:pt x="43720" y="36004"/>
                          </a:moveTo>
                          <a:cubicBezTo>
                            <a:pt x="43720" y="36004"/>
                            <a:pt x="184213" y="94393"/>
                            <a:pt x="250317" y="0"/>
                          </a:cubicBezTo>
                          <a:lnTo>
                            <a:pt x="591503" y="178213"/>
                          </a:lnTo>
                          <a:lnTo>
                            <a:pt x="0" y="179546"/>
                          </a:lnTo>
                          <a:lnTo>
                            <a:pt x="43720" y="3600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507" name="Freeform: Shape 108">
                      <a:extLst>
                        <a:ext uri="{FF2B5EF4-FFF2-40B4-BE49-F238E27FC236}">
                          <a16:creationId xmlns:a16="http://schemas.microsoft.com/office/drawing/2014/main" id="{EC44C63D-2645-4554-8C26-F421AD702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5917" y="5047964"/>
                      <a:ext cx="591883" cy="52482"/>
                    </a:xfrm>
                    <a:custGeom>
                      <a:avLst/>
                      <a:gdLst>
                        <a:gd name="connsiteX0" fmla="*/ 591502 w 591883"/>
                        <a:gd name="connsiteY0" fmla="*/ 51245 h 52482"/>
                        <a:gd name="connsiteX1" fmla="*/ 0 w 591883"/>
                        <a:gd name="connsiteY1" fmla="*/ 52483 h 52482"/>
                        <a:gd name="connsiteX2" fmla="*/ 381 w 591883"/>
                        <a:gd name="connsiteY2" fmla="*/ 1333 h 52482"/>
                        <a:gd name="connsiteX3" fmla="*/ 591884 w 591883"/>
                        <a:gd name="connsiteY3" fmla="*/ 0 h 52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91883" h="52482">
                          <a:moveTo>
                            <a:pt x="591502" y="51245"/>
                          </a:moveTo>
                          <a:lnTo>
                            <a:pt x="0" y="52483"/>
                          </a:lnTo>
                          <a:lnTo>
                            <a:pt x="381" y="1333"/>
                          </a:lnTo>
                          <a:lnTo>
                            <a:pt x="591884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508" name="Freeform: Shape 109">
                      <a:extLst>
                        <a:ext uri="{FF2B5EF4-FFF2-40B4-BE49-F238E27FC236}">
                          <a16:creationId xmlns:a16="http://schemas.microsoft.com/office/drawing/2014/main" id="{F7F34C93-0B43-4192-A452-B1D0F42B9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9616" y="4883811"/>
                      <a:ext cx="66001" cy="65963"/>
                    </a:xfrm>
                    <a:custGeom>
                      <a:avLst/>
                      <a:gdLst>
                        <a:gd name="connsiteX0" fmla="*/ 13380 w 66001"/>
                        <a:gd name="connsiteY0" fmla="*/ 65188 h 65963"/>
                        <a:gd name="connsiteX1" fmla="*/ 17285 w 66001"/>
                        <a:gd name="connsiteY1" fmla="*/ 62044 h 65963"/>
                        <a:gd name="connsiteX2" fmla="*/ 61767 w 66001"/>
                        <a:gd name="connsiteY2" fmla="*/ 16991 h 65963"/>
                        <a:gd name="connsiteX3" fmla="*/ 64434 w 66001"/>
                        <a:gd name="connsiteY3" fmla="*/ 4037 h 65963"/>
                        <a:gd name="connsiteX4" fmla="*/ 51290 w 66001"/>
                        <a:gd name="connsiteY4" fmla="*/ 1561 h 65963"/>
                        <a:gd name="connsiteX5" fmla="*/ 1855 w 66001"/>
                        <a:gd name="connsiteY5" fmla="*/ 51186 h 65963"/>
                        <a:gd name="connsiteX6" fmla="*/ 3950 w 66001"/>
                        <a:gd name="connsiteY6" fmla="*/ 64235 h 65963"/>
                        <a:gd name="connsiteX7" fmla="*/ 13380 w 66001"/>
                        <a:gd name="connsiteY7" fmla="*/ 65188 h 659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6001" h="65963">
                          <a:moveTo>
                            <a:pt x="13380" y="65188"/>
                          </a:moveTo>
                          <a:cubicBezTo>
                            <a:pt x="14904" y="64521"/>
                            <a:pt x="16237" y="63473"/>
                            <a:pt x="17285" y="62044"/>
                          </a:cubicBezTo>
                          <a:cubicBezTo>
                            <a:pt x="39383" y="32041"/>
                            <a:pt x="61577" y="17182"/>
                            <a:pt x="61767" y="16991"/>
                          </a:cubicBezTo>
                          <a:cubicBezTo>
                            <a:pt x="66148" y="14134"/>
                            <a:pt x="67291" y="8323"/>
                            <a:pt x="64434" y="4037"/>
                          </a:cubicBezTo>
                          <a:cubicBezTo>
                            <a:pt x="61481" y="-249"/>
                            <a:pt x="55576" y="-1202"/>
                            <a:pt x="51290" y="1561"/>
                          </a:cubicBezTo>
                          <a:cubicBezTo>
                            <a:pt x="50242" y="2228"/>
                            <a:pt x="26144" y="18325"/>
                            <a:pt x="1855" y="51186"/>
                          </a:cubicBezTo>
                          <a:cubicBezTo>
                            <a:pt x="-1289" y="55377"/>
                            <a:pt x="-336" y="61187"/>
                            <a:pt x="3950" y="64235"/>
                          </a:cubicBezTo>
                          <a:cubicBezTo>
                            <a:pt x="6808" y="66236"/>
                            <a:pt x="10332" y="66426"/>
                            <a:pt x="13380" y="6518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509" name="Freeform: Shape 110">
                      <a:extLst>
                        <a:ext uri="{FF2B5EF4-FFF2-40B4-BE49-F238E27FC236}">
                          <a16:creationId xmlns:a16="http://schemas.microsoft.com/office/drawing/2014/main" id="{38DB6F16-93FF-45AA-AD6C-69964D88A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6044" y="4907296"/>
                      <a:ext cx="65960" cy="66046"/>
                    </a:xfrm>
                    <a:custGeom>
                      <a:avLst/>
                      <a:gdLst>
                        <a:gd name="connsiteX0" fmla="*/ 13339 w 65960"/>
                        <a:gd name="connsiteY0" fmla="*/ 65229 h 66046"/>
                        <a:gd name="connsiteX1" fmla="*/ 17244 w 65960"/>
                        <a:gd name="connsiteY1" fmla="*/ 62086 h 66046"/>
                        <a:gd name="connsiteX2" fmla="*/ 61726 w 65960"/>
                        <a:gd name="connsiteY2" fmla="*/ 17033 h 66046"/>
                        <a:gd name="connsiteX3" fmla="*/ 64393 w 65960"/>
                        <a:gd name="connsiteY3" fmla="*/ 4079 h 66046"/>
                        <a:gd name="connsiteX4" fmla="*/ 51248 w 65960"/>
                        <a:gd name="connsiteY4" fmla="*/ 1602 h 66046"/>
                        <a:gd name="connsiteX5" fmla="*/ 1814 w 65960"/>
                        <a:gd name="connsiteY5" fmla="*/ 51228 h 66046"/>
                        <a:gd name="connsiteX6" fmla="*/ 3909 w 65960"/>
                        <a:gd name="connsiteY6" fmla="*/ 64277 h 66046"/>
                        <a:gd name="connsiteX7" fmla="*/ 13339 w 65960"/>
                        <a:gd name="connsiteY7" fmla="*/ 65229 h 66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5960" h="66046">
                          <a:moveTo>
                            <a:pt x="13339" y="65229"/>
                          </a:moveTo>
                          <a:cubicBezTo>
                            <a:pt x="14863" y="64563"/>
                            <a:pt x="16196" y="63515"/>
                            <a:pt x="17244" y="62086"/>
                          </a:cubicBezTo>
                          <a:cubicBezTo>
                            <a:pt x="39342" y="32082"/>
                            <a:pt x="61535" y="17224"/>
                            <a:pt x="61726" y="17033"/>
                          </a:cubicBezTo>
                          <a:cubicBezTo>
                            <a:pt x="66107" y="14175"/>
                            <a:pt x="67250" y="8365"/>
                            <a:pt x="64393" y="4079"/>
                          </a:cubicBezTo>
                          <a:cubicBezTo>
                            <a:pt x="61535" y="-207"/>
                            <a:pt x="55439" y="-1255"/>
                            <a:pt x="51248" y="1602"/>
                          </a:cubicBezTo>
                          <a:cubicBezTo>
                            <a:pt x="50201" y="2269"/>
                            <a:pt x="26102" y="18366"/>
                            <a:pt x="1814" y="51228"/>
                          </a:cubicBezTo>
                          <a:cubicBezTo>
                            <a:pt x="-1234" y="55419"/>
                            <a:pt x="-377" y="61229"/>
                            <a:pt x="3909" y="64277"/>
                          </a:cubicBezTo>
                          <a:cubicBezTo>
                            <a:pt x="6767" y="66277"/>
                            <a:pt x="10386" y="66563"/>
                            <a:pt x="13339" y="6522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510" name="Freeform: Shape 111">
                      <a:extLst>
                        <a:ext uri="{FF2B5EF4-FFF2-40B4-BE49-F238E27FC236}">
                          <a16:creationId xmlns:a16="http://schemas.microsoft.com/office/drawing/2014/main" id="{4ADC1852-A4AD-433F-8CD9-E42B6C780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02389" y="4930823"/>
                      <a:ext cx="66001" cy="66046"/>
                    </a:xfrm>
                    <a:custGeom>
                      <a:avLst/>
                      <a:gdLst>
                        <a:gd name="connsiteX0" fmla="*/ 13380 w 66001"/>
                        <a:gd name="connsiteY0" fmla="*/ 65229 h 66046"/>
                        <a:gd name="connsiteX1" fmla="*/ 17285 w 66001"/>
                        <a:gd name="connsiteY1" fmla="*/ 62086 h 66046"/>
                        <a:gd name="connsiteX2" fmla="*/ 61767 w 66001"/>
                        <a:gd name="connsiteY2" fmla="*/ 17033 h 66046"/>
                        <a:gd name="connsiteX3" fmla="*/ 64434 w 66001"/>
                        <a:gd name="connsiteY3" fmla="*/ 4079 h 66046"/>
                        <a:gd name="connsiteX4" fmla="*/ 51290 w 66001"/>
                        <a:gd name="connsiteY4" fmla="*/ 1602 h 66046"/>
                        <a:gd name="connsiteX5" fmla="*/ 1855 w 66001"/>
                        <a:gd name="connsiteY5" fmla="*/ 51228 h 66046"/>
                        <a:gd name="connsiteX6" fmla="*/ 3950 w 66001"/>
                        <a:gd name="connsiteY6" fmla="*/ 64277 h 66046"/>
                        <a:gd name="connsiteX7" fmla="*/ 13380 w 66001"/>
                        <a:gd name="connsiteY7" fmla="*/ 65229 h 66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6001" h="66046">
                          <a:moveTo>
                            <a:pt x="13380" y="65229"/>
                          </a:moveTo>
                          <a:cubicBezTo>
                            <a:pt x="14904" y="64563"/>
                            <a:pt x="16237" y="63515"/>
                            <a:pt x="17285" y="62086"/>
                          </a:cubicBezTo>
                          <a:cubicBezTo>
                            <a:pt x="39383" y="32082"/>
                            <a:pt x="61576" y="17224"/>
                            <a:pt x="61767" y="17033"/>
                          </a:cubicBezTo>
                          <a:cubicBezTo>
                            <a:pt x="66149" y="14175"/>
                            <a:pt x="67291" y="8365"/>
                            <a:pt x="64434" y="4079"/>
                          </a:cubicBezTo>
                          <a:cubicBezTo>
                            <a:pt x="61576" y="-207"/>
                            <a:pt x="55576" y="-1255"/>
                            <a:pt x="51290" y="1602"/>
                          </a:cubicBezTo>
                          <a:cubicBezTo>
                            <a:pt x="50242" y="2269"/>
                            <a:pt x="26143" y="18366"/>
                            <a:pt x="1855" y="51228"/>
                          </a:cubicBezTo>
                          <a:cubicBezTo>
                            <a:pt x="-1288" y="55419"/>
                            <a:pt x="-336" y="61229"/>
                            <a:pt x="3950" y="64277"/>
                          </a:cubicBezTo>
                          <a:cubicBezTo>
                            <a:pt x="6808" y="66277"/>
                            <a:pt x="10427" y="66563"/>
                            <a:pt x="13380" y="6522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</p:grpSp>
            </p:grpSp>
            <p:sp>
              <p:nvSpPr>
                <p:cNvPr id="503" name="Freeform: Shape 112">
                  <a:extLst>
                    <a:ext uri="{FF2B5EF4-FFF2-40B4-BE49-F238E27FC236}">
                      <a16:creationId xmlns:a16="http://schemas.microsoft.com/office/drawing/2014/main" id="{4F352764-C31A-41E3-B0AD-996A4183ECB9}"/>
                    </a:ext>
                  </a:extLst>
                </p:cNvPr>
                <p:cNvSpPr/>
                <p:nvPr/>
              </p:nvSpPr>
              <p:spPr>
                <a:xfrm>
                  <a:off x="4146137" y="3393090"/>
                  <a:ext cx="825817" cy="1430274"/>
                </a:xfrm>
                <a:custGeom>
                  <a:avLst/>
                  <a:gdLst>
                    <a:gd name="connsiteX0" fmla="*/ 379095 w 825817"/>
                    <a:gd name="connsiteY0" fmla="*/ 33052 h 1430274"/>
                    <a:gd name="connsiteX1" fmla="*/ 746379 w 825817"/>
                    <a:gd name="connsiteY1" fmla="*/ 579882 h 1430274"/>
                    <a:gd name="connsiteX2" fmla="*/ 787527 w 825817"/>
                    <a:gd name="connsiteY2" fmla="*/ 748856 h 1430274"/>
                    <a:gd name="connsiteX3" fmla="*/ 825818 w 825817"/>
                    <a:gd name="connsiteY3" fmla="*/ 1408462 h 1430274"/>
                    <a:gd name="connsiteX4" fmla="*/ 502063 w 825817"/>
                    <a:gd name="connsiteY4" fmla="*/ 1430274 h 1430274"/>
                    <a:gd name="connsiteX5" fmla="*/ 420719 w 825817"/>
                    <a:gd name="connsiteY5" fmla="*/ 775430 h 1430274"/>
                    <a:gd name="connsiteX6" fmla="*/ 20098 w 825817"/>
                    <a:gd name="connsiteY6" fmla="*/ 129540 h 1430274"/>
                    <a:gd name="connsiteX7" fmla="*/ 0 w 825817"/>
                    <a:gd name="connsiteY7" fmla="*/ 0 h 1430274"/>
                    <a:gd name="connsiteX8" fmla="*/ 379095 w 825817"/>
                    <a:gd name="connsiteY8" fmla="*/ 33052 h 143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5817" h="1430274">
                      <a:moveTo>
                        <a:pt x="379095" y="33052"/>
                      </a:moveTo>
                      <a:lnTo>
                        <a:pt x="746379" y="579882"/>
                      </a:lnTo>
                      <a:cubicBezTo>
                        <a:pt x="785146" y="647700"/>
                        <a:pt x="782383" y="670941"/>
                        <a:pt x="787527" y="748856"/>
                      </a:cubicBezTo>
                      <a:lnTo>
                        <a:pt x="825818" y="1408462"/>
                      </a:lnTo>
                      <a:lnTo>
                        <a:pt x="502063" y="1430274"/>
                      </a:lnTo>
                      <a:lnTo>
                        <a:pt x="420719" y="775430"/>
                      </a:lnTo>
                      <a:lnTo>
                        <a:pt x="20098" y="129540"/>
                      </a:lnTo>
                      <a:lnTo>
                        <a:pt x="0" y="0"/>
                      </a:lnTo>
                      <a:lnTo>
                        <a:pt x="379095" y="33052"/>
                      </a:lnTo>
                      <a:close/>
                    </a:path>
                  </a:pathLst>
                </a:custGeom>
                <a:solidFill>
                  <a:srgbClr val="FEDD0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</p:grpSp>
          <p:grpSp>
            <p:nvGrpSpPr>
              <p:cNvPr id="490" name="Graphic 1">
                <a:extLst>
                  <a:ext uri="{FF2B5EF4-FFF2-40B4-BE49-F238E27FC236}">
                    <a16:creationId xmlns:a16="http://schemas.microsoft.com/office/drawing/2014/main" id="{FE66B8D0-2760-49A0-AECA-EDAA3844805B}"/>
                  </a:ext>
                </a:extLst>
              </p:cNvPr>
              <p:cNvGrpSpPr/>
              <p:nvPr/>
            </p:nvGrpSpPr>
            <p:grpSpPr>
              <a:xfrm>
                <a:off x="3801332" y="3372612"/>
                <a:ext cx="645858" cy="1727835"/>
                <a:chOff x="3801332" y="3372612"/>
                <a:chExt cx="645858" cy="1727835"/>
              </a:xfrm>
            </p:grpSpPr>
            <p:grpSp>
              <p:nvGrpSpPr>
                <p:cNvPr id="491" name="Graphic 1">
                  <a:extLst>
                    <a:ext uri="{FF2B5EF4-FFF2-40B4-BE49-F238E27FC236}">
                      <a16:creationId xmlns:a16="http://schemas.microsoft.com/office/drawing/2014/main" id="{DA973283-B28C-45A4-ACFB-63FC98222C47}"/>
                    </a:ext>
                  </a:extLst>
                </p:cNvPr>
                <p:cNvGrpSpPr/>
                <p:nvPr/>
              </p:nvGrpSpPr>
              <p:grpSpPr>
                <a:xfrm>
                  <a:off x="3801332" y="4522089"/>
                  <a:ext cx="591883" cy="578358"/>
                  <a:chOff x="3801332" y="4522089"/>
                  <a:chExt cx="591883" cy="578358"/>
                </a:xfrm>
              </p:grpSpPr>
              <p:sp>
                <p:nvSpPr>
                  <p:cNvPr id="495" name="Freeform: Shape 115">
                    <a:extLst>
                      <a:ext uri="{FF2B5EF4-FFF2-40B4-BE49-F238E27FC236}">
                        <a16:creationId xmlns:a16="http://schemas.microsoft.com/office/drawing/2014/main" id="{92FB9D75-9F07-4BA9-A031-A0F286AD6F94}"/>
                      </a:ext>
                    </a:extLst>
                  </p:cNvPr>
                  <p:cNvSpPr/>
                  <p:nvPr/>
                </p:nvSpPr>
                <p:spPr>
                  <a:xfrm>
                    <a:off x="3853052" y="4522089"/>
                    <a:ext cx="284226" cy="470153"/>
                  </a:xfrm>
                  <a:custGeom>
                    <a:avLst/>
                    <a:gdLst>
                      <a:gd name="connsiteX0" fmla="*/ 168688 w 284226"/>
                      <a:gd name="connsiteY0" fmla="*/ 451199 h 470153"/>
                      <a:gd name="connsiteX1" fmla="*/ 284226 w 284226"/>
                      <a:gd name="connsiteY1" fmla="*/ 0 h 470153"/>
                      <a:gd name="connsiteX2" fmla="*/ 87630 w 284226"/>
                      <a:gd name="connsiteY2" fmla="*/ 34099 h 470153"/>
                      <a:gd name="connsiteX3" fmla="*/ 0 w 284226"/>
                      <a:gd name="connsiteY3" fmla="*/ 451199 h 470153"/>
                      <a:gd name="connsiteX4" fmla="*/ 160687 w 284226"/>
                      <a:gd name="connsiteY4" fmla="*/ 470154 h 47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226" h="470153">
                        <a:moveTo>
                          <a:pt x="168688" y="451199"/>
                        </a:moveTo>
                        <a:lnTo>
                          <a:pt x="284226" y="0"/>
                        </a:lnTo>
                        <a:lnTo>
                          <a:pt x="87630" y="34099"/>
                        </a:lnTo>
                        <a:lnTo>
                          <a:pt x="0" y="451199"/>
                        </a:lnTo>
                        <a:lnTo>
                          <a:pt x="160687" y="470154"/>
                        </a:lnTo>
                        <a:close/>
                      </a:path>
                    </a:pathLst>
                  </a:custGeom>
                  <a:solidFill>
                    <a:srgbClr val="FFC1B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grpSp>
                <p:nvGrpSpPr>
                  <p:cNvPr id="496" name="Graphic 1">
                    <a:extLst>
                      <a:ext uri="{FF2B5EF4-FFF2-40B4-BE49-F238E27FC236}">
                        <a16:creationId xmlns:a16="http://schemas.microsoft.com/office/drawing/2014/main" id="{0C9A5E73-10B6-4B7E-A40B-0BA3A8D1BC97}"/>
                      </a:ext>
                    </a:extLst>
                  </p:cNvPr>
                  <p:cNvGrpSpPr/>
                  <p:nvPr/>
                </p:nvGrpSpPr>
                <p:grpSpPr>
                  <a:xfrm>
                    <a:off x="3801332" y="4869846"/>
                    <a:ext cx="591883" cy="230600"/>
                    <a:chOff x="3801332" y="4869846"/>
                    <a:chExt cx="591883" cy="230600"/>
                  </a:xfrm>
                </p:grpSpPr>
                <p:sp>
                  <p:nvSpPr>
                    <p:cNvPr id="497" name="Freeform: Shape 117">
                      <a:extLst>
                        <a:ext uri="{FF2B5EF4-FFF2-40B4-BE49-F238E27FC236}">
                          <a16:creationId xmlns:a16="http://schemas.microsoft.com/office/drawing/2014/main" id="{C776A3C3-83F4-43F7-B8E7-C975F1050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1713" y="4869846"/>
                      <a:ext cx="591502" cy="179546"/>
                    </a:xfrm>
                    <a:custGeom>
                      <a:avLst/>
                      <a:gdLst>
                        <a:gd name="connsiteX0" fmla="*/ 43720 w 591502"/>
                        <a:gd name="connsiteY0" fmla="*/ 36004 h 179546"/>
                        <a:gd name="connsiteX1" fmla="*/ 250317 w 591502"/>
                        <a:gd name="connsiteY1" fmla="*/ 0 h 179546"/>
                        <a:gd name="connsiteX2" fmla="*/ 591503 w 591502"/>
                        <a:gd name="connsiteY2" fmla="*/ 178213 h 179546"/>
                        <a:gd name="connsiteX3" fmla="*/ 0 w 591502"/>
                        <a:gd name="connsiteY3" fmla="*/ 179546 h 179546"/>
                        <a:gd name="connsiteX4" fmla="*/ 43720 w 591502"/>
                        <a:gd name="connsiteY4" fmla="*/ 36004 h 1795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1502" h="179546">
                          <a:moveTo>
                            <a:pt x="43720" y="36004"/>
                          </a:moveTo>
                          <a:cubicBezTo>
                            <a:pt x="43720" y="36004"/>
                            <a:pt x="184214" y="94393"/>
                            <a:pt x="250317" y="0"/>
                          </a:cubicBezTo>
                          <a:lnTo>
                            <a:pt x="591503" y="178213"/>
                          </a:lnTo>
                          <a:lnTo>
                            <a:pt x="0" y="179546"/>
                          </a:lnTo>
                          <a:lnTo>
                            <a:pt x="43720" y="3600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498" name="Freeform: Shape 118">
                      <a:extLst>
                        <a:ext uri="{FF2B5EF4-FFF2-40B4-BE49-F238E27FC236}">
                          <a16:creationId xmlns:a16="http://schemas.microsoft.com/office/drawing/2014/main" id="{005EFD7E-5DC4-4024-8310-BB184F509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1332" y="5047964"/>
                      <a:ext cx="591883" cy="52482"/>
                    </a:xfrm>
                    <a:custGeom>
                      <a:avLst/>
                      <a:gdLst>
                        <a:gd name="connsiteX0" fmla="*/ 591503 w 591883"/>
                        <a:gd name="connsiteY0" fmla="*/ 51245 h 52482"/>
                        <a:gd name="connsiteX1" fmla="*/ 0 w 591883"/>
                        <a:gd name="connsiteY1" fmla="*/ 52483 h 52482"/>
                        <a:gd name="connsiteX2" fmla="*/ 381 w 591883"/>
                        <a:gd name="connsiteY2" fmla="*/ 1333 h 52482"/>
                        <a:gd name="connsiteX3" fmla="*/ 591884 w 591883"/>
                        <a:gd name="connsiteY3" fmla="*/ 0 h 52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91883" h="52482">
                          <a:moveTo>
                            <a:pt x="591503" y="51245"/>
                          </a:moveTo>
                          <a:lnTo>
                            <a:pt x="0" y="52483"/>
                          </a:lnTo>
                          <a:lnTo>
                            <a:pt x="381" y="1333"/>
                          </a:lnTo>
                          <a:lnTo>
                            <a:pt x="591884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499" name="Freeform: Shape 119">
                      <a:extLst>
                        <a:ext uri="{FF2B5EF4-FFF2-40B4-BE49-F238E27FC236}">
                          <a16:creationId xmlns:a16="http://schemas.microsoft.com/office/drawing/2014/main" id="{C2DF0FAE-9B25-4D19-AD84-6DD13C69F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5071" y="4883811"/>
                      <a:ext cx="65960" cy="65963"/>
                    </a:xfrm>
                    <a:custGeom>
                      <a:avLst/>
                      <a:gdLst>
                        <a:gd name="connsiteX0" fmla="*/ 13339 w 65960"/>
                        <a:gd name="connsiteY0" fmla="*/ 65188 h 65963"/>
                        <a:gd name="connsiteX1" fmla="*/ 17244 w 65960"/>
                        <a:gd name="connsiteY1" fmla="*/ 62044 h 65963"/>
                        <a:gd name="connsiteX2" fmla="*/ 61726 w 65960"/>
                        <a:gd name="connsiteY2" fmla="*/ 16991 h 65963"/>
                        <a:gd name="connsiteX3" fmla="*/ 64393 w 65960"/>
                        <a:gd name="connsiteY3" fmla="*/ 4037 h 65963"/>
                        <a:gd name="connsiteX4" fmla="*/ 51248 w 65960"/>
                        <a:gd name="connsiteY4" fmla="*/ 1561 h 65963"/>
                        <a:gd name="connsiteX5" fmla="*/ 1814 w 65960"/>
                        <a:gd name="connsiteY5" fmla="*/ 51186 h 65963"/>
                        <a:gd name="connsiteX6" fmla="*/ 3909 w 65960"/>
                        <a:gd name="connsiteY6" fmla="*/ 64235 h 65963"/>
                        <a:gd name="connsiteX7" fmla="*/ 13339 w 65960"/>
                        <a:gd name="connsiteY7" fmla="*/ 65188 h 659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5960" h="65963">
                          <a:moveTo>
                            <a:pt x="13339" y="65188"/>
                          </a:moveTo>
                          <a:cubicBezTo>
                            <a:pt x="14863" y="64521"/>
                            <a:pt x="16196" y="63473"/>
                            <a:pt x="17244" y="62044"/>
                          </a:cubicBezTo>
                          <a:cubicBezTo>
                            <a:pt x="39342" y="32041"/>
                            <a:pt x="61535" y="17182"/>
                            <a:pt x="61726" y="16991"/>
                          </a:cubicBezTo>
                          <a:cubicBezTo>
                            <a:pt x="66107" y="14134"/>
                            <a:pt x="67250" y="8323"/>
                            <a:pt x="64393" y="4037"/>
                          </a:cubicBezTo>
                          <a:cubicBezTo>
                            <a:pt x="61440" y="-249"/>
                            <a:pt x="55535" y="-1202"/>
                            <a:pt x="51248" y="1561"/>
                          </a:cubicBezTo>
                          <a:cubicBezTo>
                            <a:pt x="50201" y="2228"/>
                            <a:pt x="26102" y="18325"/>
                            <a:pt x="1814" y="51186"/>
                          </a:cubicBezTo>
                          <a:cubicBezTo>
                            <a:pt x="-1234" y="55377"/>
                            <a:pt x="-377" y="61187"/>
                            <a:pt x="3909" y="64235"/>
                          </a:cubicBezTo>
                          <a:cubicBezTo>
                            <a:pt x="6767" y="66236"/>
                            <a:pt x="10386" y="66426"/>
                            <a:pt x="13339" y="6518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500" name="Freeform: Shape 120">
                      <a:extLst>
                        <a:ext uri="{FF2B5EF4-FFF2-40B4-BE49-F238E27FC236}">
                          <a16:creationId xmlns:a16="http://schemas.microsoft.com/office/drawing/2014/main" id="{2D8A9AE6-E4A8-4ABB-9265-1EE57FE74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1458" y="4907296"/>
                      <a:ext cx="65960" cy="66046"/>
                    </a:xfrm>
                    <a:custGeom>
                      <a:avLst/>
                      <a:gdLst>
                        <a:gd name="connsiteX0" fmla="*/ 13339 w 65960"/>
                        <a:gd name="connsiteY0" fmla="*/ 65229 h 66046"/>
                        <a:gd name="connsiteX1" fmla="*/ 17244 w 65960"/>
                        <a:gd name="connsiteY1" fmla="*/ 62086 h 66046"/>
                        <a:gd name="connsiteX2" fmla="*/ 61726 w 65960"/>
                        <a:gd name="connsiteY2" fmla="*/ 17033 h 66046"/>
                        <a:gd name="connsiteX3" fmla="*/ 64393 w 65960"/>
                        <a:gd name="connsiteY3" fmla="*/ 4079 h 66046"/>
                        <a:gd name="connsiteX4" fmla="*/ 51248 w 65960"/>
                        <a:gd name="connsiteY4" fmla="*/ 1602 h 66046"/>
                        <a:gd name="connsiteX5" fmla="*/ 1814 w 65960"/>
                        <a:gd name="connsiteY5" fmla="*/ 51228 h 66046"/>
                        <a:gd name="connsiteX6" fmla="*/ 3909 w 65960"/>
                        <a:gd name="connsiteY6" fmla="*/ 64277 h 66046"/>
                        <a:gd name="connsiteX7" fmla="*/ 13339 w 65960"/>
                        <a:gd name="connsiteY7" fmla="*/ 65229 h 66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5960" h="66046">
                          <a:moveTo>
                            <a:pt x="13339" y="65229"/>
                          </a:moveTo>
                          <a:cubicBezTo>
                            <a:pt x="14863" y="64563"/>
                            <a:pt x="16196" y="63515"/>
                            <a:pt x="17244" y="62086"/>
                          </a:cubicBezTo>
                          <a:cubicBezTo>
                            <a:pt x="39342" y="32082"/>
                            <a:pt x="61535" y="17224"/>
                            <a:pt x="61726" y="17033"/>
                          </a:cubicBezTo>
                          <a:cubicBezTo>
                            <a:pt x="66107" y="14175"/>
                            <a:pt x="67250" y="8365"/>
                            <a:pt x="64393" y="4079"/>
                          </a:cubicBezTo>
                          <a:cubicBezTo>
                            <a:pt x="61535" y="-207"/>
                            <a:pt x="55439" y="-1255"/>
                            <a:pt x="51248" y="1602"/>
                          </a:cubicBezTo>
                          <a:cubicBezTo>
                            <a:pt x="50201" y="2269"/>
                            <a:pt x="26102" y="18366"/>
                            <a:pt x="1814" y="51228"/>
                          </a:cubicBezTo>
                          <a:cubicBezTo>
                            <a:pt x="-1234" y="55419"/>
                            <a:pt x="-377" y="61229"/>
                            <a:pt x="3909" y="64277"/>
                          </a:cubicBezTo>
                          <a:cubicBezTo>
                            <a:pt x="6767" y="66277"/>
                            <a:pt x="10386" y="66563"/>
                            <a:pt x="13339" y="6522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  <p:sp>
                  <p:nvSpPr>
                    <p:cNvPr id="501" name="Freeform: Shape 121">
                      <a:extLst>
                        <a:ext uri="{FF2B5EF4-FFF2-40B4-BE49-F238E27FC236}">
                          <a16:creationId xmlns:a16="http://schemas.microsoft.com/office/drawing/2014/main" id="{6C55E353-6616-4304-89F3-7A771383B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27804" y="4930823"/>
                      <a:ext cx="66001" cy="66046"/>
                    </a:xfrm>
                    <a:custGeom>
                      <a:avLst/>
                      <a:gdLst>
                        <a:gd name="connsiteX0" fmla="*/ 13380 w 66001"/>
                        <a:gd name="connsiteY0" fmla="*/ 65229 h 66046"/>
                        <a:gd name="connsiteX1" fmla="*/ 17285 w 66001"/>
                        <a:gd name="connsiteY1" fmla="*/ 62086 h 66046"/>
                        <a:gd name="connsiteX2" fmla="*/ 61767 w 66001"/>
                        <a:gd name="connsiteY2" fmla="*/ 17033 h 66046"/>
                        <a:gd name="connsiteX3" fmla="*/ 64434 w 66001"/>
                        <a:gd name="connsiteY3" fmla="*/ 4079 h 66046"/>
                        <a:gd name="connsiteX4" fmla="*/ 51289 w 66001"/>
                        <a:gd name="connsiteY4" fmla="*/ 1602 h 66046"/>
                        <a:gd name="connsiteX5" fmla="*/ 1855 w 66001"/>
                        <a:gd name="connsiteY5" fmla="*/ 51228 h 66046"/>
                        <a:gd name="connsiteX6" fmla="*/ 3950 w 66001"/>
                        <a:gd name="connsiteY6" fmla="*/ 64277 h 66046"/>
                        <a:gd name="connsiteX7" fmla="*/ 13380 w 66001"/>
                        <a:gd name="connsiteY7" fmla="*/ 65229 h 66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6001" h="66046">
                          <a:moveTo>
                            <a:pt x="13380" y="65229"/>
                          </a:moveTo>
                          <a:cubicBezTo>
                            <a:pt x="14904" y="64563"/>
                            <a:pt x="16237" y="63515"/>
                            <a:pt x="17285" y="62086"/>
                          </a:cubicBezTo>
                          <a:cubicBezTo>
                            <a:pt x="39383" y="32082"/>
                            <a:pt x="61576" y="17224"/>
                            <a:pt x="61767" y="17033"/>
                          </a:cubicBezTo>
                          <a:cubicBezTo>
                            <a:pt x="66148" y="14175"/>
                            <a:pt x="67291" y="8365"/>
                            <a:pt x="64434" y="4079"/>
                          </a:cubicBezTo>
                          <a:cubicBezTo>
                            <a:pt x="61576" y="-207"/>
                            <a:pt x="55576" y="-1255"/>
                            <a:pt x="51289" y="1602"/>
                          </a:cubicBezTo>
                          <a:cubicBezTo>
                            <a:pt x="50242" y="2269"/>
                            <a:pt x="26143" y="18366"/>
                            <a:pt x="1855" y="51228"/>
                          </a:cubicBezTo>
                          <a:cubicBezTo>
                            <a:pt x="-1288" y="55419"/>
                            <a:pt x="-336" y="61229"/>
                            <a:pt x="3950" y="64277"/>
                          </a:cubicBezTo>
                          <a:cubicBezTo>
                            <a:pt x="6808" y="66277"/>
                            <a:pt x="10427" y="66563"/>
                            <a:pt x="13380" y="6522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>
                        <a:latin typeface="Montserrat" pitchFamily="2" charset="-52"/>
                      </a:endParaRPr>
                    </a:p>
                  </p:txBody>
                </p:sp>
              </p:grpSp>
            </p:grpSp>
            <p:grpSp>
              <p:nvGrpSpPr>
                <p:cNvPr id="492" name="Graphic 1">
                  <a:extLst>
                    <a:ext uri="{FF2B5EF4-FFF2-40B4-BE49-F238E27FC236}">
                      <a16:creationId xmlns:a16="http://schemas.microsoft.com/office/drawing/2014/main" id="{A388C307-82B7-43AA-8777-A63068AFAE32}"/>
                    </a:ext>
                  </a:extLst>
                </p:cNvPr>
                <p:cNvGrpSpPr/>
                <p:nvPr/>
              </p:nvGrpSpPr>
              <p:grpSpPr>
                <a:xfrm>
                  <a:off x="3812286" y="3372612"/>
                  <a:ext cx="634904" cy="1464468"/>
                  <a:chOff x="3812286" y="3372612"/>
                  <a:chExt cx="634904" cy="1464468"/>
                </a:xfrm>
              </p:grpSpPr>
              <p:sp>
                <p:nvSpPr>
                  <p:cNvPr id="493" name="Freeform: Shape 123">
                    <a:extLst>
                      <a:ext uri="{FF2B5EF4-FFF2-40B4-BE49-F238E27FC236}">
                        <a16:creationId xmlns:a16="http://schemas.microsoft.com/office/drawing/2014/main" id="{0890221A-050D-48C9-BE9D-90BDBE854BC8}"/>
                      </a:ext>
                    </a:extLst>
                  </p:cNvPr>
                  <p:cNvSpPr/>
                  <p:nvPr/>
                </p:nvSpPr>
                <p:spPr>
                  <a:xfrm>
                    <a:off x="4341082" y="3610800"/>
                    <a:ext cx="106108" cy="200596"/>
                  </a:xfrm>
                  <a:custGeom>
                    <a:avLst/>
                    <a:gdLst>
                      <a:gd name="connsiteX0" fmla="*/ 572 w 106108"/>
                      <a:gd name="connsiteY0" fmla="*/ 200596 h 200596"/>
                      <a:gd name="connsiteX1" fmla="*/ 0 w 106108"/>
                      <a:gd name="connsiteY1" fmla="*/ 123349 h 200596"/>
                      <a:gd name="connsiteX2" fmla="*/ 106108 w 106108"/>
                      <a:gd name="connsiteY2" fmla="*/ 0 h 200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6108" h="200596">
                        <a:moveTo>
                          <a:pt x="572" y="200596"/>
                        </a:moveTo>
                        <a:lnTo>
                          <a:pt x="0" y="123349"/>
                        </a:lnTo>
                        <a:lnTo>
                          <a:pt x="106108" y="0"/>
                        </a:lnTo>
                      </a:path>
                    </a:pathLst>
                  </a:custGeom>
                  <a:noFill/>
                  <a:ln w="7240" cap="flat">
                    <a:solidFill>
                      <a:schemeClr val="accent1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94" name="Freeform: Shape 124">
                    <a:extLst>
                      <a:ext uri="{FF2B5EF4-FFF2-40B4-BE49-F238E27FC236}">
                        <a16:creationId xmlns:a16="http://schemas.microsoft.com/office/drawing/2014/main" id="{57E3350D-0C03-4E19-8B02-0D9ECBE9DD16}"/>
                      </a:ext>
                    </a:extLst>
                  </p:cNvPr>
                  <p:cNvSpPr/>
                  <p:nvPr/>
                </p:nvSpPr>
                <p:spPr>
                  <a:xfrm>
                    <a:off x="3812286" y="3372612"/>
                    <a:ext cx="605980" cy="1464468"/>
                  </a:xfrm>
                  <a:custGeom>
                    <a:avLst/>
                    <a:gdLst>
                      <a:gd name="connsiteX0" fmla="*/ 72771 w 605980"/>
                      <a:gd name="connsiteY0" fmla="*/ 0 h 1464468"/>
                      <a:gd name="connsiteX1" fmla="*/ 95726 w 605980"/>
                      <a:gd name="connsiteY1" fmla="*/ 435769 h 1464468"/>
                      <a:gd name="connsiteX2" fmla="*/ 108395 w 605980"/>
                      <a:gd name="connsiteY2" fmla="*/ 462248 h 1464468"/>
                      <a:gd name="connsiteX3" fmla="*/ 152876 w 605980"/>
                      <a:gd name="connsiteY3" fmla="*/ 844106 h 1464468"/>
                      <a:gd name="connsiteX4" fmla="*/ 0 w 605980"/>
                      <a:gd name="connsiteY4" fmla="*/ 1460468 h 1464468"/>
                      <a:gd name="connsiteX5" fmla="*/ 336804 w 605980"/>
                      <a:gd name="connsiteY5" fmla="*/ 1464469 h 1464468"/>
                      <a:gd name="connsiteX6" fmla="*/ 518541 w 605980"/>
                      <a:gd name="connsiteY6" fmla="*/ 922115 h 1464468"/>
                      <a:gd name="connsiteX7" fmla="*/ 531590 w 605980"/>
                      <a:gd name="connsiteY7" fmla="*/ 839152 h 1464468"/>
                      <a:gd name="connsiteX8" fmla="*/ 526923 w 605980"/>
                      <a:gd name="connsiteY8" fmla="*/ 139351 h 1464468"/>
                      <a:gd name="connsiteX9" fmla="*/ 605981 w 605980"/>
                      <a:gd name="connsiteY9" fmla="*/ 44196 h 1464468"/>
                      <a:gd name="connsiteX10" fmla="*/ 72771 w 605980"/>
                      <a:gd name="connsiteY10" fmla="*/ 0 h 1464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05980" h="1464468">
                        <a:moveTo>
                          <a:pt x="72771" y="0"/>
                        </a:moveTo>
                        <a:cubicBezTo>
                          <a:pt x="72771" y="0"/>
                          <a:pt x="-13811" y="184309"/>
                          <a:pt x="95726" y="435769"/>
                        </a:cubicBezTo>
                        <a:cubicBezTo>
                          <a:pt x="99917" y="445389"/>
                          <a:pt x="104108" y="454057"/>
                          <a:pt x="108395" y="462248"/>
                        </a:cubicBezTo>
                        <a:lnTo>
                          <a:pt x="152876" y="844106"/>
                        </a:lnTo>
                        <a:lnTo>
                          <a:pt x="0" y="1460468"/>
                        </a:lnTo>
                        <a:lnTo>
                          <a:pt x="336804" y="1464469"/>
                        </a:lnTo>
                        <a:lnTo>
                          <a:pt x="518541" y="922115"/>
                        </a:lnTo>
                        <a:cubicBezTo>
                          <a:pt x="525494" y="894969"/>
                          <a:pt x="529876" y="867156"/>
                          <a:pt x="531590" y="839152"/>
                        </a:cubicBezTo>
                        <a:lnTo>
                          <a:pt x="526923" y="139351"/>
                        </a:lnTo>
                        <a:lnTo>
                          <a:pt x="605981" y="44196"/>
                        </a:lnTo>
                        <a:lnTo>
                          <a:pt x="72771" y="0"/>
                        </a:lnTo>
                        <a:close/>
                      </a:path>
                    </a:pathLst>
                  </a:custGeom>
                  <a:solidFill>
                    <a:srgbClr val="FEDD0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</p:grpSp>
        </p:grpSp>
        <p:grpSp>
          <p:nvGrpSpPr>
            <p:cNvPr id="466" name="Graphic 1">
              <a:extLst>
                <a:ext uri="{FF2B5EF4-FFF2-40B4-BE49-F238E27FC236}">
                  <a16:creationId xmlns:a16="http://schemas.microsoft.com/office/drawing/2014/main" id="{35863C93-0868-46F1-B711-9B17B6CB8F56}"/>
                </a:ext>
              </a:extLst>
            </p:cNvPr>
            <p:cNvGrpSpPr/>
            <p:nvPr/>
          </p:nvGrpSpPr>
          <p:grpSpPr>
            <a:xfrm>
              <a:off x="4478658" y="1733485"/>
              <a:ext cx="571320" cy="770735"/>
              <a:chOff x="4478658" y="1733485"/>
              <a:chExt cx="571320" cy="770735"/>
            </a:xfrm>
          </p:grpSpPr>
          <p:sp>
            <p:nvSpPr>
              <p:cNvPr id="467" name="Freeform: Shape 126">
                <a:extLst>
                  <a:ext uri="{FF2B5EF4-FFF2-40B4-BE49-F238E27FC236}">
                    <a16:creationId xmlns:a16="http://schemas.microsoft.com/office/drawing/2014/main" id="{C2DA7BA0-DEAC-438B-813E-7714F7915572}"/>
                  </a:ext>
                </a:extLst>
              </p:cNvPr>
              <p:cNvSpPr/>
              <p:nvPr/>
            </p:nvSpPr>
            <p:spPr>
              <a:xfrm>
                <a:off x="4929568" y="1949386"/>
                <a:ext cx="75638" cy="147357"/>
              </a:xfrm>
              <a:custGeom>
                <a:avLst/>
                <a:gdLst>
                  <a:gd name="connsiteX0" fmla="*/ 54959 w 75638"/>
                  <a:gd name="connsiteY0" fmla="*/ 0 h 147357"/>
                  <a:gd name="connsiteX1" fmla="*/ 0 w 75638"/>
                  <a:gd name="connsiteY1" fmla="*/ 147256 h 147357"/>
                  <a:gd name="connsiteX2" fmla="*/ 54959 w 75638"/>
                  <a:gd name="connsiteY2" fmla="*/ 0 h 14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638" h="147357">
                    <a:moveTo>
                      <a:pt x="54959" y="0"/>
                    </a:moveTo>
                    <a:cubicBezTo>
                      <a:pt x="54959" y="0"/>
                      <a:pt x="127826" y="151828"/>
                      <a:pt x="0" y="147256"/>
                    </a:cubicBezTo>
                    <a:lnTo>
                      <a:pt x="54959" y="0"/>
                    </a:lnTo>
                    <a:close/>
                  </a:path>
                </a:pathLst>
              </a:custGeom>
              <a:solidFill>
                <a:srgbClr val="0B18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468" name="Freeform: Shape 127">
                <a:extLst>
                  <a:ext uri="{FF2B5EF4-FFF2-40B4-BE49-F238E27FC236}">
                    <a16:creationId xmlns:a16="http://schemas.microsoft.com/office/drawing/2014/main" id="{8387EC2B-33CA-4EF9-A527-102E71ACD261}"/>
                  </a:ext>
                </a:extLst>
              </p:cNvPr>
              <p:cNvSpPr/>
              <p:nvPr/>
            </p:nvSpPr>
            <p:spPr>
              <a:xfrm>
                <a:off x="4836559" y="2091486"/>
                <a:ext cx="133154" cy="136571"/>
              </a:xfrm>
              <a:custGeom>
                <a:avLst/>
                <a:gdLst>
                  <a:gd name="connsiteX0" fmla="*/ 5474 w 133154"/>
                  <a:gd name="connsiteY0" fmla="*/ 42399 h 136571"/>
                  <a:gd name="connsiteX1" fmla="*/ 40145 w 133154"/>
                  <a:gd name="connsiteY1" fmla="*/ 131458 h 136571"/>
                  <a:gd name="connsiteX2" fmla="*/ 127680 w 133154"/>
                  <a:gd name="connsiteY2" fmla="*/ 94120 h 136571"/>
                  <a:gd name="connsiteX3" fmla="*/ 93009 w 133154"/>
                  <a:gd name="connsiteY3" fmla="*/ 5061 h 136571"/>
                  <a:gd name="connsiteX4" fmla="*/ 5474 w 133154"/>
                  <a:gd name="connsiteY4" fmla="*/ 42399 h 136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54" h="136571">
                    <a:moveTo>
                      <a:pt x="5474" y="42399"/>
                    </a:moveTo>
                    <a:cubicBezTo>
                      <a:pt x="-9099" y="77261"/>
                      <a:pt x="6427" y="117170"/>
                      <a:pt x="40145" y="131458"/>
                    </a:cubicBezTo>
                    <a:cubicBezTo>
                      <a:pt x="73864" y="145745"/>
                      <a:pt x="113107" y="129077"/>
                      <a:pt x="127680" y="94120"/>
                    </a:cubicBezTo>
                    <a:cubicBezTo>
                      <a:pt x="142253" y="59163"/>
                      <a:pt x="126728" y="19349"/>
                      <a:pt x="93009" y="5061"/>
                    </a:cubicBezTo>
                    <a:cubicBezTo>
                      <a:pt x="59291" y="-9131"/>
                      <a:pt x="20143" y="7538"/>
                      <a:pt x="5474" y="42399"/>
                    </a:cubicBezTo>
                    <a:close/>
                  </a:path>
                </a:pathLst>
              </a:custGeom>
              <a:solidFill>
                <a:srgbClr val="F199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469" name="Freeform: Shape 128">
                <a:extLst>
                  <a:ext uri="{FF2B5EF4-FFF2-40B4-BE49-F238E27FC236}">
                    <a16:creationId xmlns:a16="http://schemas.microsoft.com/office/drawing/2014/main" id="{9D0DCDF9-CE0E-4149-99F0-E3B27D47F0E8}"/>
                  </a:ext>
                </a:extLst>
              </p:cNvPr>
              <p:cNvSpPr/>
              <p:nvPr/>
            </p:nvSpPr>
            <p:spPr>
              <a:xfrm>
                <a:off x="4519167" y="2143506"/>
                <a:ext cx="236950" cy="347579"/>
              </a:xfrm>
              <a:custGeom>
                <a:avLst/>
                <a:gdLst>
                  <a:gd name="connsiteX0" fmla="*/ 236951 w 236950"/>
                  <a:gd name="connsiteY0" fmla="*/ 131731 h 347579"/>
                  <a:gd name="connsiteX1" fmla="*/ 183992 w 236950"/>
                  <a:gd name="connsiteY1" fmla="*/ 286607 h 347579"/>
                  <a:gd name="connsiteX2" fmla="*/ 71502 w 236950"/>
                  <a:gd name="connsiteY2" fmla="*/ 340709 h 347579"/>
                  <a:gd name="connsiteX3" fmla="*/ 71502 w 236950"/>
                  <a:gd name="connsiteY3" fmla="*/ 340709 h 347579"/>
                  <a:gd name="connsiteX4" fmla="*/ 4445 w 236950"/>
                  <a:gd name="connsiteY4" fmla="*/ 239744 h 347579"/>
                  <a:gd name="connsiteX5" fmla="*/ 99219 w 236950"/>
                  <a:gd name="connsiteY5" fmla="*/ 0 h 347579"/>
                  <a:gd name="connsiteX6" fmla="*/ 236951 w 236950"/>
                  <a:gd name="connsiteY6" fmla="*/ 131731 h 347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950" h="347579">
                    <a:moveTo>
                      <a:pt x="236951" y="131731"/>
                    </a:moveTo>
                    <a:lnTo>
                      <a:pt x="183992" y="286607"/>
                    </a:lnTo>
                    <a:cubicBezTo>
                      <a:pt x="165513" y="340995"/>
                      <a:pt x="123127" y="358902"/>
                      <a:pt x="71502" y="340709"/>
                    </a:cubicBezTo>
                    <a:lnTo>
                      <a:pt x="71502" y="340709"/>
                    </a:lnTo>
                    <a:cubicBezTo>
                      <a:pt x="27401" y="325088"/>
                      <a:pt x="-13843" y="286988"/>
                      <a:pt x="4445" y="239744"/>
                    </a:cubicBezTo>
                    <a:lnTo>
                      <a:pt x="99219" y="0"/>
                    </a:lnTo>
                    <a:lnTo>
                      <a:pt x="236951" y="131731"/>
                    </a:lnTo>
                    <a:close/>
                  </a:path>
                </a:pathLst>
              </a:custGeom>
              <a:solidFill>
                <a:srgbClr val="FFC1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470" name="Freeform: Shape 129">
                <a:extLst>
                  <a:ext uri="{FF2B5EF4-FFF2-40B4-BE49-F238E27FC236}">
                    <a16:creationId xmlns:a16="http://schemas.microsoft.com/office/drawing/2014/main" id="{5B55B2DF-7FDE-4A3F-81C8-EC2AFE58178A}"/>
                  </a:ext>
                </a:extLst>
              </p:cNvPr>
              <p:cNvSpPr/>
              <p:nvPr/>
            </p:nvSpPr>
            <p:spPr>
              <a:xfrm>
                <a:off x="4600456" y="2178482"/>
                <a:ext cx="161472" cy="199814"/>
              </a:xfrm>
              <a:custGeom>
                <a:avLst/>
                <a:gdLst>
                  <a:gd name="connsiteX0" fmla="*/ 120800 w 161472"/>
                  <a:gd name="connsiteY0" fmla="*/ 199814 h 199814"/>
                  <a:gd name="connsiteX1" fmla="*/ 500 w 161472"/>
                  <a:gd name="connsiteY1" fmla="*/ 11886 h 199814"/>
                  <a:gd name="connsiteX2" fmla="*/ 161472 w 161472"/>
                  <a:gd name="connsiteY2" fmla="*/ 81038 h 199814"/>
                  <a:gd name="connsiteX3" fmla="*/ 120800 w 161472"/>
                  <a:gd name="connsiteY3" fmla="*/ 199814 h 199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472" h="199814">
                    <a:moveTo>
                      <a:pt x="120800" y="199814"/>
                    </a:moveTo>
                    <a:cubicBezTo>
                      <a:pt x="120800" y="199814"/>
                      <a:pt x="-9025" y="167239"/>
                      <a:pt x="500" y="11886"/>
                    </a:cubicBezTo>
                    <a:cubicBezTo>
                      <a:pt x="3452" y="-37072"/>
                      <a:pt x="161472" y="81038"/>
                      <a:pt x="161472" y="81038"/>
                    </a:cubicBezTo>
                    <a:lnTo>
                      <a:pt x="120800" y="199814"/>
                    </a:lnTo>
                    <a:close/>
                  </a:path>
                </a:pathLst>
              </a:custGeom>
              <a:solidFill>
                <a:srgbClr val="0B181B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471" name="Freeform: Shape 130">
                <a:extLst>
                  <a:ext uri="{FF2B5EF4-FFF2-40B4-BE49-F238E27FC236}">
                    <a16:creationId xmlns:a16="http://schemas.microsoft.com/office/drawing/2014/main" id="{8FACF7E9-D964-4402-B744-8E98838E5AD4}"/>
                  </a:ext>
                </a:extLst>
              </p:cNvPr>
              <p:cNvSpPr/>
              <p:nvPr/>
            </p:nvSpPr>
            <p:spPr>
              <a:xfrm>
                <a:off x="4564581" y="1812363"/>
                <a:ext cx="414114" cy="501446"/>
              </a:xfrm>
              <a:custGeom>
                <a:avLst/>
                <a:gdLst>
                  <a:gd name="connsiteX0" fmla="*/ 129720 w 414114"/>
                  <a:gd name="connsiteY0" fmla="*/ 492019 h 501446"/>
                  <a:gd name="connsiteX1" fmla="*/ 129720 w 414114"/>
                  <a:gd name="connsiteY1" fmla="*/ 492019 h 501446"/>
                  <a:gd name="connsiteX2" fmla="*/ 343747 w 414114"/>
                  <a:gd name="connsiteY2" fmla="*/ 401818 h 501446"/>
                  <a:gd name="connsiteX3" fmla="*/ 401659 w 414114"/>
                  <a:gd name="connsiteY3" fmla="*/ 247322 h 501446"/>
                  <a:gd name="connsiteX4" fmla="*/ 306694 w 414114"/>
                  <a:gd name="connsiteY4" fmla="*/ 14722 h 501446"/>
                  <a:gd name="connsiteX5" fmla="*/ 306694 w 414114"/>
                  <a:gd name="connsiteY5" fmla="*/ 14722 h 501446"/>
                  <a:gd name="connsiteX6" fmla="*/ 56758 w 414114"/>
                  <a:gd name="connsiteY6" fmla="*/ 107781 h 501446"/>
                  <a:gd name="connsiteX7" fmla="*/ 13039 w 414114"/>
                  <a:gd name="connsiteY7" fmla="*/ 228653 h 501446"/>
                  <a:gd name="connsiteX8" fmla="*/ 129720 w 414114"/>
                  <a:gd name="connsiteY8" fmla="*/ 492019 h 50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4114" h="501446">
                    <a:moveTo>
                      <a:pt x="129720" y="492019"/>
                    </a:moveTo>
                    <a:lnTo>
                      <a:pt x="129720" y="492019"/>
                    </a:lnTo>
                    <a:cubicBezTo>
                      <a:pt x="218112" y="522499"/>
                      <a:pt x="315648" y="475541"/>
                      <a:pt x="343747" y="401818"/>
                    </a:cubicBezTo>
                    <a:lnTo>
                      <a:pt x="401659" y="247322"/>
                    </a:lnTo>
                    <a:cubicBezTo>
                      <a:pt x="436901" y="154930"/>
                      <a:pt x="394896" y="52060"/>
                      <a:pt x="306694" y="14722"/>
                    </a:cubicBezTo>
                    <a:lnTo>
                      <a:pt x="306694" y="14722"/>
                    </a:lnTo>
                    <a:cubicBezTo>
                      <a:pt x="216493" y="-23474"/>
                      <a:pt x="95811" y="14436"/>
                      <a:pt x="56758" y="107781"/>
                    </a:cubicBezTo>
                    <a:lnTo>
                      <a:pt x="13039" y="228653"/>
                    </a:lnTo>
                    <a:cubicBezTo>
                      <a:pt x="-26299" y="337524"/>
                      <a:pt x="26469" y="448300"/>
                      <a:pt x="129720" y="492019"/>
                    </a:cubicBezTo>
                    <a:close/>
                  </a:path>
                </a:pathLst>
              </a:custGeom>
              <a:solidFill>
                <a:srgbClr val="FFC1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grpSp>
            <p:nvGrpSpPr>
              <p:cNvPr id="472" name="Graphic 1">
                <a:extLst>
                  <a:ext uri="{FF2B5EF4-FFF2-40B4-BE49-F238E27FC236}">
                    <a16:creationId xmlns:a16="http://schemas.microsoft.com/office/drawing/2014/main" id="{609A5481-4E94-4229-A3C3-5D7F5AA9FF7F}"/>
                  </a:ext>
                </a:extLst>
              </p:cNvPr>
              <p:cNvGrpSpPr/>
              <p:nvPr/>
            </p:nvGrpSpPr>
            <p:grpSpPr>
              <a:xfrm>
                <a:off x="4622196" y="1970644"/>
                <a:ext cx="375248" cy="240203"/>
                <a:chOff x="4622196" y="1970644"/>
                <a:chExt cx="375248" cy="240203"/>
              </a:xfrm>
            </p:grpSpPr>
            <p:sp>
              <p:nvSpPr>
                <p:cNvPr id="478" name="Freeform: Shape 132">
                  <a:extLst>
                    <a:ext uri="{FF2B5EF4-FFF2-40B4-BE49-F238E27FC236}">
                      <a16:creationId xmlns:a16="http://schemas.microsoft.com/office/drawing/2014/main" id="{8AB93943-3E03-4F3A-B476-056E7EF0281A}"/>
                    </a:ext>
                  </a:extLst>
                </p:cNvPr>
                <p:cNvSpPr/>
                <p:nvPr/>
              </p:nvSpPr>
              <p:spPr>
                <a:xfrm>
                  <a:off x="4803362" y="2135123"/>
                  <a:ext cx="30003" cy="33146"/>
                </a:xfrm>
                <a:custGeom>
                  <a:avLst/>
                  <a:gdLst>
                    <a:gd name="connsiteX0" fmla="*/ 30004 w 30003"/>
                    <a:gd name="connsiteY0" fmla="*/ 0 h 33146"/>
                    <a:gd name="connsiteX1" fmla="*/ 22193 w 30003"/>
                    <a:gd name="connsiteY1" fmla="*/ 33147 h 33146"/>
                    <a:gd name="connsiteX2" fmla="*/ 0 w 30003"/>
                    <a:gd name="connsiteY2" fmla="*/ 26575 h 33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3" h="33146">
                      <a:moveTo>
                        <a:pt x="30004" y="0"/>
                      </a:moveTo>
                      <a:lnTo>
                        <a:pt x="22193" y="33147"/>
                      </a:lnTo>
                      <a:lnTo>
                        <a:pt x="0" y="26575"/>
                      </a:lnTo>
                    </a:path>
                  </a:pathLst>
                </a:custGeom>
                <a:noFill/>
                <a:ln w="5021" cap="rnd">
                  <a:solidFill>
                    <a:srgbClr val="0B181B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479" name="Freeform: Shape 133">
                  <a:extLst>
                    <a:ext uri="{FF2B5EF4-FFF2-40B4-BE49-F238E27FC236}">
                      <a16:creationId xmlns:a16="http://schemas.microsoft.com/office/drawing/2014/main" id="{A014A99E-6B36-40D8-99D8-9E65BE599C5F}"/>
                    </a:ext>
                  </a:extLst>
                </p:cNvPr>
                <p:cNvSpPr/>
                <p:nvPr/>
              </p:nvSpPr>
              <p:spPr>
                <a:xfrm>
                  <a:off x="4745150" y="1970644"/>
                  <a:ext cx="75586" cy="35045"/>
                </a:xfrm>
                <a:custGeom>
                  <a:avLst/>
                  <a:gdLst>
                    <a:gd name="connsiteX0" fmla="*/ 42686 w 75586"/>
                    <a:gd name="connsiteY0" fmla="*/ 5317 h 35045"/>
                    <a:gd name="connsiteX1" fmla="*/ 75166 w 75586"/>
                    <a:gd name="connsiteY1" fmla="*/ 29987 h 35045"/>
                    <a:gd name="connsiteX2" fmla="*/ 39352 w 75586"/>
                    <a:gd name="connsiteY2" fmla="*/ 31511 h 35045"/>
                    <a:gd name="connsiteX3" fmla="*/ 14 w 75586"/>
                    <a:gd name="connsiteY3" fmla="*/ 6936 h 35045"/>
                    <a:gd name="connsiteX4" fmla="*/ 42686 w 75586"/>
                    <a:gd name="connsiteY4" fmla="*/ 5317 h 35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586" h="35045">
                      <a:moveTo>
                        <a:pt x="42686" y="5317"/>
                      </a:moveTo>
                      <a:cubicBezTo>
                        <a:pt x="42686" y="5317"/>
                        <a:pt x="79929" y="14651"/>
                        <a:pt x="75166" y="29987"/>
                      </a:cubicBezTo>
                      <a:cubicBezTo>
                        <a:pt x="75166" y="29987"/>
                        <a:pt x="71642" y="40274"/>
                        <a:pt x="39352" y="31511"/>
                      </a:cubicBezTo>
                      <a:cubicBezTo>
                        <a:pt x="7062" y="22748"/>
                        <a:pt x="-367" y="17604"/>
                        <a:pt x="14" y="6936"/>
                      </a:cubicBezTo>
                      <a:cubicBezTo>
                        <a:pt x="395" y="-3732"/>
                        <a:pt x="25731" y="-303"/>
                        <a:pt x="42686" y="5317"/>
                      </a:cubicBezTo>
                      <a:close/>
                    </a:path>
                  </a:pathLst>
                </a:custGeom>
                <a:solidFill>
                  <a:srgbClr val="0B181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480" name="Freeform: Shape 134">
                  <a:extLst>
                    <a:ext uri="{FF2B5EF4-FFF2-40B4-BE49-F238E27FC236}">
                      <a16:creationId xmlns:a16="http://schemas.microsoft.com/office/drawing/2014/main" id="{BD320680-5112-4533-8F47-8BAB9B5CEFC8}"/>
                    </a:ext>
                  </a:extLst>
                </p:cNvPr>
                <p:cNvSpPr/>
                <p:nvPr/>
              </p:nvSpPr>
              <p:spPr>
                <a:xfrm>
                  <a:off x="4897306" y="2027456"/>
                  <a:ext cx="62505" cy="34969"/>
                </a:xfrm>
                <a:custGeom>
                  <a:avLst/>
                  <a:gdLst>
                    <a:gd name="connsiteX0" fmla="*/ 36453 w 62505"/>
                    <a:gd name="connsiteY0" fmla="*/ 5941 h 34969"/>
                    <a:gd name="connsiteX1" fmla="*/ 354 w 62505"/>
                    <a:gd name="connsiteY1" fmla="*/ 6036 h 34969"/>
                    <a:gd name="connsiteX2" fmla="*/ 21023 w 62505"/>
                    <a:gd name="connsiteY2" fmla="*/ 26324 h 34969"/>
                    <a:gd name="connsiteX3" fmla="*/ 61314 w 62505"/>
                    <a:gd name="connsiteY3" fmla="*/ 29944 h 34969"/>
                    <a:gd name="connsiteX4" fmla="*/ 36453 w 62505"/>
                    <a:gd name="connsiteY4" fmla="*/ 5941 h 34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505" h="34969">
                      <a:moveTo>
                        <a:pt x="36453" y="5941"/>
                      </a:moveTo>
                      <a:cubicBezTo>
                        <a:pt x="36453" y="5941"/>
                        <a:pt x="7593" y="-7489"/>
                        <a:pt x="354" y="6036"/>
                      </a:cubicBezTo>
                      <a:cubicBezTo>
                        <a:pt x="354" y="6036"/>
                        <a:pt x="-4409" y="15275"/>
                        <a:pt x="21023" y="26324"/>
                      </a:cubicBezTo>
                      <a:cubicBezTo>
                        <a:pt x="46455" y="37469"/>
                        <a:pt x="56170" y="36897"/>
                        <a:pt x="61314" y="29944"/>
                      </a:cubicBezTo>
                      <a:cubicBezTo>
                        <a:pt x="67124" y="22133"/>
                        <a:pt x="50550" y="11084"/>
                        <a:pt x="36453" y="5941"/>
                      </a:cubicBezTo>
                      <a:close/>
                    </a:path>
                  </a:pathLst>
                </a:custGeom>
                <a:solidFill>
                  <a:srgbClr val="0B181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481" name="Freeform: Shape 135">
                  <a:extLst>
                    <a:ext uri="{FF2B5EF4-FFF2-40B4-BE49-F238E27FC236}">
                      <a16:creationId xmlns:a16="http://schemas.microsoft.com/office/drawing/2014/main" id="{F8F04F6C-784B-467B-890B-D9D383F73985}"/>
                    </a:ext>
                  </a:extLst>
                </p:cNvPr>
                <p:cNvSpPr/>
                <p:nvPr/>
              </p:nvSpPr>
              <p:spPr>
                <a:xfrm>
                  <a:off x="4872738" y="2105817"/>
                  <a:ext cx="32221" cy="33086"/>
                </a:xfrm>
                <a:custGeom>
                  <a:avLst/>
                  <a:gdLst>
                    <a:gd name="connsiteX0" fmla="*/ 1109 w 32221"/>
                    <a:gd name="connsiteY0" fmla="*/ 10828 h 33086"/>
                    <a:gd name="connsiteX1" fmla="*/ 10253 w 32221"/>
                    <a:gd name="connsiteY1" fmla="*/ 32069 h 33086"/>
                    <a:gd name="connsiteX2" fmla="*/ 31113 w 32221"/>
                    <a:gd name="connsiteY2" fmla="*/ 22258 h 33086"/>
                    <a:gd name="connsiteX3" fmla="*/ 21969 w 32221"/>
                    <a:gd name="connsiteY3" fmla="*/ 1017 h 33086"/>
                    <a:gd name="connsiteX4" fmla="*/ 1109 w 32221"/>
                    <a:gd name="connsiteY4" fmla="*/ 10828 h 33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21" h="33086">
                      <a:moveTo>
                        <a:pt x="1109" y="10828"/>
                      </a:moveTo>
                      <a:cubicBezTo>
                        <a:pt x="-2130" y="19401"/>
                        <a:pt x="1966" y="28926"/>
                        <a:pt x="10253" y="32069"/>
                      </a:cubicBezTo>
                      <a:cubicBezTo>
                        <a:pt x="18540" y="35212"/>
                        <a:pt x="27874" y="30831"/>
                        <a:pt x="31113" y="22258"/>
                      </a:cubicBezTo>
                      <a:cubicBezTo>
                        <a:pt x="34351" y="13686"/>
                        <a:pt x="30255" y="4161"/>
                        <a:pt x="21969" y="1017"/>
                      </a:cubicBezTo>
                      <a:cubicBezTo>
                        <a:pt x="13682" y="-2126"/>
                        <a:pt x="4347" y="2256"/>
                        <a:pt x="1109" y="10828"/>
                      </a:cubicBezTo>
                      <a:close/>
                    </a:path>
                  </a:pathLst>
                </a:custGeom>
                <a:solidFill>
                  <a:srgbClr val="0B181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482" name="Freeform: Shape 136">
                  <a:extLst>
                    <a:ext uri="{FF2B5EF4-FFF2-40B4-BE49-F238E27FC236}">
                      <a16:creationId xmlns:a16="http://schemas.microsoft.com/office/drawing/2014/main" id="{A57B35F7-DA9F-4B97-8F00-79BAFB6B3180}"/>
                    </a:ext>
                  </a:extLst>
                </p:cNvPr>
                <p:cNvSpPr/>
                <p:nvPr/>
              </p:nvSpPr>
              <p:spPr>
                <a:xfrm>
                  <a:off x="4741007" y="2055772"/>
                  <a:ext cx="32221" cy="33124"/>
                </a:xfrm>
                <a:custGeom>
                  <a:avLst/>
                  <a:gdLst>
                    <a:gd name="connsiteX0" fmla="*/ 1109 w 32221"/>
                    <a:gd name="connsiteY0" fmla="*/ 10867 h 33124"/>
                    <a:gd name="connsiteX1" fmla="*/ 10253 w 32221"/>
                    <a:gd name="connsiteY1" fmla="*/ 32107 h 33124"/>
                    <a:gd name="connsiteX2" fmla="*/ 31113 w 32221"/>
                    <a:gd name="connsiteY2" fmla="*/ 22296 h 33124"/>
                    <a:gd name="connsiteX3" fmla="*/ 21969 w 32221"/>
                    <a:gd name="connsiteY3" fmla="*/ 1056 h 33124"/>
                    <a:gd name="connsiteX4" fmla="*/ 1109 w 32221"/>
                    <a:gd name="connsiteY4" fmla="*/ 10867 h 33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21" h="33124">
                      <a:moveTo>
                        <a:pt x="1109" y="10867"/>
                      </a:moveTo>
                      <a:cubicBezTo>
                        <a:pt x="-2130" y="19439"/>
                        <a:pt x="1966" y="28964"/>
                        <a:pt x="10253" y="32107"/>
                      </a:cubicBezTo>
                      <a:cubicBezTo>
                        <a:pt x="18540" y="35250"/>
                        <a:pt x="27874" y="30869"/>
                        <a:pt x="31113" y="22296"/>
                      </a:cubicBezTo>
                      <a:cubicBezTo>
                        <a:pt x="34351" y="13724"/>
                        <a:pt x="30255" y="4199"/>
                        <a:pt x="21969" y="1056"/>
                      </a:cubicBezTo>
                      <a:cubicBezTo>
                        <a:pt x="13682" y="-2183"/>
                        <a:pt x="4347" y="2294"/>
                        <a:pt x="1109" y="10867"/>
                      </a:cubicBezTo>
                      <a:close/>
                    </a:path>
                  </a:pathLst>
                </a:custGeom>
                <a:solidFill>
                  <a:srgbClr val="0B181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grpSp>
              <p:nvGrpSpPr>
                <p:cNvPr id="483" name="Graphic 1">
                  <a:extLst>
                    <a:ext uri="{FF2B5EF4-FFF2-40B4-BE49-F238E27FC236}">
                      <a16:creationId xmlns:a16="http://schemas.microsoft.com/office/drawing/2014/main" id="{D0443E7B-96A0-412A-8F15-EE0ACB584430}"/>
                    </a:ext>
                  </a:extLst>
                </p:cNvPr>
                <p:cNvGrpSpPr/>
                <p:nvPr/>
              </p:nvGrpSpPr>
              <p:grpSpPr>
                <a:xfrm>
                  <a:off x="4622196" y="1996600"/>
                  <a:ext cx="375248" cy="214210"/>
                  <a:chOff x="4622196" y="1996600"/>
                  <a:chExt cx="375248" cy="214210"/>
                </a:xfrm>
                <a:noFill/>
              </p:grpSpPr>
              <p:sp>
                <p:nvSpPr>
                  <p:cNvPr id="485" name="Freeform: Shape 138">
                    <a:extLst>
                      <a:ext uri="{FF2B5EF4-FFF2-40B4-BE49-F238E27FC236}">
                        <a16:creationId xmlns:a16="http://schemas.microsoft.com/office/drawing/2014/main" id="{F33FF3FC-F1F9-45AC-9A67-31CC908B8519}"/>
                      </a:ext>
                    </a:extLst>
                  </p:cNvPr>
                  <p:cNvSpPr/>
                  <p:nvPr/>
                </p:nvSpPr>
                <p:spPr>
                  <a:xfrm>
                    <a:off x="4846070" y="2059436"/>
                    <a:ext cx="151374" cy="151374"/>
                  </a:xfrm>
                  <a:custGeom>
                    <a:avLst/>
                    <a:gdLst>
                      <a:gd name="connsiteX0" fmla="*/ 5107 w 151374"/>
                      <a:gd name="connsiteY0" fmla="*/ 48350 h 151374"/>
                      <a:gd name="connsiteX1" fmla="*/ 48350 w 151374"/>
                      <a:gd name="connsiteY1" fmla="*/ 146267 h 151374"/>
                      <a:gd name="connsiteX2" fmla="*/ 146267 w 151374"/>
                      <a:gd name="connsiteY2" fmla="*/ 103024 h 151374"/>
                      <a:gd name="connsiteX3" fmla="*/ 103024 w 151374"/>
                      <a:gd name="connsiteY3" fmla="*/ 5107 h 151374"/>
                      <a:gd name="connsiteX4" fmla="*/ 5107 w 151374"/>
                      <a:gd name="connsiteY4" fmla="*/ 48350 h 151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74" h="151374">
                        <a:moveTo>
                          <a:pt x="5107" y="48350"/>
                        </a:moveTo>
                        <a:cubicBezTo>
                          <a:pt x="-9943" y="87308"/>
                          <a:pt x="9393" y="131123"/>
                          <a:pt x="48350" y="146267"/>
                        </a:cubicBezTo>
                        <a:cubicBezTo>
                          <a:pt x="87308" y="161317"/>
                          <a:pt x="131123" y="141981"/>
                          <a:pt x="146267" y="103024"/>
                        </a:cubicBezTo>
                        <a:cubicBezTo>
                          <a:pt x="161317" y="64067"/>
                          <a:pt x="141981" y="20252"/>
                          <a:pt x="103024" y="5107"/>
                        </a:cubicBezTo>
                        <a:cubicBezTo>
                          <a:pt x="64067" y="-9943"/>
                          <a:pt x="20252" y="9393"/>
                          <a:pt x="5107" y="48350"/>
                        </a:cubicBezTo>
                        <a:close/>
                      </a:path>
                    </a:pathLst>
                  </a:custGeom>
                  <a:noFill/>
                  <a:ln w="4666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86" name="Freeform: Shape 139">
                    <a:extLst>
                      <a:ext uri="{FF2B5EF4-FFF2-40B4-BE49-F238E27FC236}">
                        <a16:creationId xmlns:a16="http://schemas.microsoft.com/office/drawing/2014/main" id="{761FA487-BB9D-4687-A358-2A04BA914BFE}"/>
                      </a:ext>
                    </a:extLst>
                  </p:cNvPr>
                  <p:cNvSpPr/>
                  <p:nvPr/>
                </p:nvSpPr>
                <p:spPr>
                  <a:xfrm>
                    <a:off x="4683698" y="1996600"/>
                    <a:ext cx="151411" cy="151411"/>
                  </a:xfrm>
                  <a:custGeom>
                    <a:avLst/>
                    <a:gdLst>
                      <a:gd name="connsiteX0" fmla="*/ 45083 w 151411"/>
                      <a:gd name="connsiteY0" fmla="*/ 6507 h 151411"/>
                      <a:gd name="connsiteX1" fmla="*/ 6507 w 151411"/>
                      <a:gd name="connsiteY1" fmla="*/ 106329 h 151411"/>
                      <a:gd name="connsiteX2" fmla="*/ 106329 w 151411"/>
                      <a:gd name="connsiteY2" fmla="*/ 144905 h 151411"/>
                      <a:gd name="connsiteX3" fmla="*/ 144905 w 151411"/>
                      <a:gd name="connsiteY3" fmla="*/ 45083 h 151411"/>
                      <a:gd name="connsiteX4" fmla="*/ 45083 w 151411"/>
                      <a:gd name="connsiteY4" fmla="*/ 6507 h 151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411" h="151411">
                        <a:moveTo>
                          <a:pt x="45083" y="6507"/>
                        </a:moveTo>
                        <a:cubicBezTo>
                          <a:pt x="6888" y="23366"/>
                          <a:pt x="-10448" y="68133"/>
                          <a:pt x="6507" y="106329"/>
                        </a:cubicBezTo>
                        <a:cubicBezTo>
                          <a:pt x="23366" y="144524"/>
                          <a:pt x="68133" y="161859"/>
                          <a:pt x="106329" y="144905"/>
                        </a:cubicBezTo>
                        <a:cubicBezTo>
                          <a:pt x="144524" y="128046"/>
                          <a:pt x="161859" y="83373"/>
                          <a:pt x="144905" y="45083"/>
                        </a:cubicBezTo>
                        <a:cubicBezTo>
                          <a:pt x="128046" y="6888"/>
                          <a:pt x="83373" y="-10448"/>
                          <a:pt x="45083" y="6507"/>
                        </a:cubicBezTo>
                        <a:close/>
                      </a:path>
                    </a:pathLst>
                  </a:custGeom>
                  <a:noFill/>
                  <a:ln w="4666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87" name="Freeform: Shape 140">
                    <a:extLst>
                      <a:ext uri="{FF2B5EF4-FFF2-40B4-BE49-F238E27FC236}">
                        <a16:creationId xmlns:a16="http://schemas.microsoft.com/office/drawing/2014/main" id="{D753DE15-6685-4913-8D47-22198D1E13D8}"/>
                      </a:ext>
                    </a:extLst>
                  </p:cNvPr>
                  <p:cNvSpPr/>
                  <p:nvPr/>
                </p:nvSpPr>
                <p:spPr>
                  <a:xfrm>
                    <a:off x="4622196" y="2019204"/>
                    <a:ext cx="66675" cy="25812"/>
                  </a:xfrm>
                  <a:custGeom>
                    <a:avLst/>
                    <a:gdLst>
                      <a:gd name="connsiteX0" fmla="*/ 66675 w 66675"/>
                      <a:gd name="connsiteY0" fmla="*/ 25813 h 25812"/>
                      <a:gd name="connsiteX1" fmla="*/ 0 w 66675"/>
                      <a:gd name="connsiteY1" fmla="*/ 0 h 25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675" h="25812">
                        <a:moveTo>
                          <a:pt x="66675" y="25813"/>
                        </a:moveTo>
                        <a:lnTo>
                          <a:pt x="0" y="0"/>
                        </a:lnTo>
                      </a:path>
                    </a:pathLst>
                  </a:custGeom>
                  <a:ln w="4666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  <p:sp>
                <p:nvSpPr>
                  <p:cNvPr id="488" name="Freeform: Shape 141">
                    <a:extLst>
                      <a:ext uri="{FF2B5EF4-FFF2-40B4-BE49-F238E27FC236}">
                        <a16:creationId xmlns:a16="http://schemas.microsoft.com/office/drawing/2014/main" id="{28EC0839-A728-4158-8B73-9002F9C32047}"/>
                      </a:ext>
                    </a:extLst>
                  </p:cNvPr>
                  <p:cNvSpPr/>
                  <p:nvPr/>
                </p:nvSpPr>
                <p:spPr>
                  <a:xfrm>
                    <a:off x="4824317" y="2113216"/>
                    <a:ext cx="21240" cy="8286"/>
                  </a:xfrm>
                  <a:custGeom>
                    <a:avLst/>
                    <a:gdLst>
                      <a:gd name="connsiteX0" fmla="*/ 0 w 21240"/>
                      <a:gd name="connsiteY0" fmla="*/ 0 h 8286"/>
                      <a:gd name="connsiteX1" fmla="*/ 21241 w 21240"/>
                      <a:gd name="connsiteY1" fmla="*/ 8287 h 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40" h="8286">
                        <a:moveTo>
                          <a:pt x="0" y="0"/>
                        </a:moveTo>
                        <a:lnTo>
                          <a:pt x="21241" y="8287"/>
                        </a:lnTo>
                      </a:path>
                    </a:pathLst>
                  </a:custGeom>
                  <a:ln w="4666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latin typeface="Montserrat" pitchFamily="2" charset="-52"/>
                    </a:endParaRPr>
                  </a:p>
                </p:txBody>
              </p:sp>
            </p:grpSp>
            <p:sp>
              <p:nvSpPr>
                <p:cNvPr id="484" name="Freeform: Shape 142">
                  <a:extLst>
                    <a:ext uri="{FF2B5EF4-FFF2-40B4-BE49-F238E27FC236}">
                      <a16:creationId xmlns:a16="http://schemas.microsoft.com/office/drawing/2014/main" id="{ED32F69C-B831-41F4-AE06-FC546B2D7931}"/>
                    </a:ext>
                  </a:extLst>
                </p:cNvPr>
                <p:cNvSpPr/>
                <p:nvPr/>
              </p:nvSpPr>
              <p:spPr>
                <a:xfrm>
                  <a:off x="4740973" y="2178462"/>
                  <a:ext cx="77342" cy="32385"/>
                </a:xfrm>
                <a:custGeom>
                  <a:avLst/>
                  <a:gdLst>
                    <a:gd name="connsiteX0" fmla="*/ 0 w 77342"/>
                    <a:gd name="connsiteY0" fmla="*/ 0 h 32385"/>
                    <a:gd name="connsiteX1" fmla="*/ 77343 w 77342"/>
                    <a:gd name="connsiteY1" fmla="*/ 32385 h 32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7342" h="32385">
                      <a:moveTo>
                        <a:pt x="0" y="0"/>
                      </a:moveTo>
                      <a:cubicBezTo>
                        <a:pt x="0" y="0"/>
                        <a:pt x="16097" y="32385"/>
                        <a:pt x="77343" y="32385"/>
                      </a:cubicBezTo>
                    </a:path>
                  </a:pathLst>
                </a:custGeom>
                <a:noFill/>
                <a:ln w="5021" cap="rnd">
                  <a:solidFill>
                    <a:srgbClr val="0B181B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</p:grpSp>
          <p:sp>
            <p:nvSpPr>
              <p:cNvPr id="473" name="Freeform: Shape 143">
                <a:extLst>
                  <a:ext uri="{FF2B5EF4-FFF2-40B4-BE49-F238E27FC236}">
                    <a16:creationId xmlns:a16="http://schemas.microsoft.com/office/drawing/2014/main" id="{114A6E76-6262-4079-9E2B-212ADC3E2549}"/>
                  </a:ext>
                </a:extLst>
              </p:cNvPr>
              <p:cNvSpPr/>
              <p:nvPr/>
            </p:nvSpPr>
            <p:spPr>
              <a:xfrm>
                <a:off x="4558100" y="1733485"/>
                <a:ext cx="491877" cy="365252"/>
              </a:xfrm>
              <a:custGeom>
                <a:avLst/>
                <a:gdLst>
                  <a:gd name="connsiteX0" fmla="*/ 19805 w 491877"/>
                  <a:gd name="connsiteY0" fmla="*/ 78455 h 365252"/>
                  <a:gd name="connsiteX1" fmla="*/ 118579 w 491877"/>
                  <a:gd name="connsiteY1" fmla="*/ 38260 h 365252"/>
                  <a:gd name="connsiteX2" fmla="*/ 118579 w 491877"/>
                  <a:gd name="connsiteY2" fmla="*/ 38355 h 365252"/>
                  <a:gd name="connsiteX3" fmla="*/ 317937 w 491877"/>
                  <a:gd name="connsiteY3" fmla="*/ 16066 h 365252"/>
                  <a:gd name="connsiteX4" fmla="*/ 491768 w 491877"/>
                  <a:gd name="connsiteY4" fmla="*/ 211329 h 365252"/>
                  <a:gd name="connsiteX5" fmla="*/ 408044 w 491877"/>
                  <a:gd name="connsiteY5" fmla="*/ 241237 h 365252"/>
                  <a:gd name="connsiteX6" fmla="*/ 194207 w 491877"/>
                  <a:gd name="connsiteY6" fmla="*/ 165133 h 365252"/>
                  <a:gd name="connsiteX7" fmla="*/ 84860 w 491877"/>
                  <a:gd name="connsiteY7" fmla="*/ 248095 h 365252"/>
                  <a:gd name="connsiteX8" fmla="*/ 25043 w 491877"/>
                  <a:gd name="connsiteY8" fmla="*/ 365253 h 365252"/>
                  <a:gd name="connsiteX9" fmla="*/ 19805 w 491877"/>
                  <a:gd name="connsiteY9" fmla="*/ 78455 h 36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1877" h="365252">
                    <a:moveTo>
                      <a:pt x="19805" y="78455"/>
                    </a:moveTo>
                    <a:cubicBezTo>
                      <a:pt x="56476" y="9780"/>
                      <a:pt x="118579" y="38260"/>
                      <a:pt x="118579" y="38260"/>
                    </a:cubicBezTo>
                    <a:lnTo>
                      <a:pt x="118579" y="38355"/>
                    </a:lnTo>
                    <a:cubicBezTo>
                      <a:pt x="160013" y="1684"/>
                      <a:pt x="241642" y="-14509"/>
                      <a:pt x="317937" y="16066"/>
                    </a:cubicBezTo>
                    <a:cubicBezTo>
                      <a:pt x="421474" y="57595"/>
                      <a:pt x="495102" y="149893"/>
                      <a:pt x="491768" y="211329"/>
                    </a:cubicBezTo>
                    <a:cubicBezTo>
                      <a:pt x="488435" y="272765"/>
                      <a:pt x="408044" y="241237"/>
                      <a:pt x="408044" y="241237"/>
                    </a:cubicBezTo>
                    <a:cubicBezTo>
                      <a:pt x="408044" y="241237"/>
                      <a:pt x="286695" y="206757"/>
                      <a:pt x="194207" y="165133"/>
                    </a:cubicBezTo>
                    <a:cubicBezTo>
                      <a:pt x="184682" y="207424"/>
                      <a:pt x="157917" y="270574"/>
                      <a:pt x="84860" y="248095"/>
                    </a:cubicBezTo>
                    <a:lnTo>
                      <a:pt x="25043" y="365253"/>
                    </a:lnTo>
                    <a:cubicBezTo>
                      <a:pt x="25043" y="365348"/>
                      <a:pt x="-27630" y="167514"/>
                      <a:pt x="19805" y="78455"/>
                    </a:cubicBezTo>
                    <a:close/>
                  </a:path>
                </a:pathLst>
              </a:custGeom>
              <a:solidFill>
                <a:srgbClr val="0B18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  <p:grpSp>
            <p:nvGrpSpPr>
              <p:cNvPr id="474" name="Graphic 1">
                <a:extLst>
                  <a:ext uri="{FF2B5EF4-FFF2-40B4-BE49-F238E27FC236}">
                    <a16:creationId xmlns:a16="http://schemas.microsoft.com/office/drawing/2014/main" id="{F73A93B0-D9A5-44FC-8324-F4D513C4C257}"/>
                  </a:ext>
                </a:extLst>
              </p:cNvPr>
              <p:cNvGrpSpPr/>
              <p:nvPr/>
            </p:nvGrpSpPr>
            <p:grpSpPr>
              <a:xfrm>
                <a:off x="4492074" y="1968172"/>
                <a:ext cx="131848" cy="135264"/>
                <a:chOff x="4492074" y="1968172"/>
                <a:chExt cx="131848" cy="135264"/>
              </a:xfrm>
            </p:grpSpPr>
            <p:sp>
              <p:nvSpPr>
                <p:cNvPr id="476" name="Freeform: Shape 145">
                  <a:extLst>
                    <a:ext uri="{FF2B5EF4-FFF2-40B4-BE49-F238E27FC236}">
                      <a16:creationId xmlns:a16="http://schemas.microsoft.com/office/drawing/2014/main" id="{26EAB285-8E7C-4F3D-898A-57C7F8361519}"/>
                    </a:ext>
                  </a:extLst>
                </p:cNvPr>
                <p:cNvSpPr/>
                <p:nvPr/>
              </p:nvSpPr>
              <p:spPr>
                <a:xfrm>
                  <a:off x="4492074" y="1968172"/>
                  <a:ext cx="131848" cy="135264"/>
                </a:xfrm>
                <a:custGeom>
                  <a:avLst/>
                  <a:gdLst>
                    <a:gd name="connsiteX0" fmla="*/ 5440 w 131848"/>
                    <a:gd name="connsiteY0" fmla="*/ 41984 h 135264"/>
                    <a:gd name="connsiteX1" fmla="*/ 39730 w 131848"/>
                    <a:gd name="connsiteY1" fmla="*/ 130185 h 135264"/>
                    <a:gd name="connsiteX2" fmla="*/ 126408 w 131848"/>
                    <a:gd name="connsiteY2" fmla="*/ 93228 h 135264"/>
                    <a:gd name="connsiteX3" fmla="*/ 92118 w 131848"/>
                    <a:gd name="connsiteY3" fmla="*/ 5027 h 135264"/>
                    <a:gd name="connsiteX4" fmla="*/ 5440 w 131848"/>
                    <a:gd name="connsiteY4" fmla="*/ 41984 h 135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848" h="135264">
                      <a:moveTo>
                        <a:pt x="5440" y="41984"/>
                      </a:moveTo>
                      <a:cubicBezTo>
                        <a:pt x="-9038" y="76559"/>
                        <a:pt x="6393" y="116088"/>
                        <a:pt x="39730" y="130185"/>
                      </a:cubicBezTo>
                      <a:cubicBezTo>
                        <a:pt x="73163" y="144378"/>
                        <a:pt x="111930" y="127804"/>
                        <a:pt x="126408" y="93228"/>
                      </a:cubicBezTo>
                      <a:cubicBezTo>
                        <a:pt x="140886" y="58653"/>
                        <a:pt x="125455" y="19124"/>
                        <a:pt x="92118" y="5027"/>
                      </a:cubicBezTo>
                      <a:cubicBezTo>
                        <a:pt x="58685" y="-9070"/>
                        <a:pt x="19918" y="7503"/>
                        <a:pt x="5440" y="41984"/>
                      </a:cubicBezTo>
                      <a:close/>
                    </a:path>
                  </a:pathLst>
                </a:custGeom>
                <a:solidFill>
                  <a:srgbClr val="FFC1B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  <p:sp>
              <p:nvSpPr>
                <p:cNvPr id="477" name="Freeform: Shape 146">
                  <a:extLst>
                    <a:ext uri="{FF2B5EF4-FFF2-40B4-BE49-F238E27FC236}">
                      <a16:creationId xmlns:a16="http://schemas.microsoft.com/office/drawing/2014/main" id="{F75B078E-A126-4568-96A5-24A4CB5A4B96}"/>
                    </a:ext>
                  </a:extLst>
                </p:cNvPr>
                <p:cNvSpPr/>
                <p:nvPr/>
              </p:nvSpPr>
              <p:spPr>
                <a:xfrm>
                  <a:off x="4546377" y="2003583"/>
                  <a:ext cx="29970" cy="56006"/>
                </a:xfrm>
                <a:custGeom>
                  <a:avLst/>
                  <a:gdLst>
                    <a:gd name="connsiteX0" fmla="*/ 26003 w 29970"/>
                    <a:gd name="connsiteY0" fmla="*/ 56007 h 56006"/>
                    <a:gd name="connsiteX1" fmla="*/ 0 w 29970"/>
                    <a:gd name="connsiteY1" fmla="*/ 0 h 56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970" h="56006">
                      <a:moveTo>
                        <a:pt x="26003" y="56007"/>
                      </a:moveTo>
                      <a:cubicBezTo>
                        <a:pt x="26003" y="56007"/>
                        <a:pt x="44958" y="10668"/>
                        <a:pt x="0" y="0"/>
                      </a:cubicBezTo>
                    </a:path>
                  </a:pathLst>
                </a:custGeom>
                <a:noFill/>
                <a:ln w="5316" cap="rnd">
                  <a:solidFill>
                    <a:srgbClr val="31222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dirty="0">
                    <a:latin typeface="Montserrat" pitchFamily="2" charset="-52"/>
                  </a:endParaRPr>
                </a:p>
              </p:txBody>
            </p:sp>
          </p:grpSp>
          <p:sp>
            <p:nvSpPr>
              <p:cNvPr id="475" name="Freeform: Shape 147">
                <a:extLst>
                  <a:ext uri="{FF2B5EF4-FFF2-40B4-BE49-F238E27FC236}">
                    <a16:creationId xmlns:a16="http://schemas.microsoft.com/office/drawing/2014/main" id="{F36856A8-0BA3-468D-B213-96D734EFC23E}"/>
                  </a:ext>
                </a:extLst>
              </p:cNvPr>
              <p:cNvSpPr/>
              <p:nvPr/>
            </p:nvSpPr>
            <p:spPr>
              <a:xfrm>
                <a:off x="4478658" y="2330862"/>
                <a:ext cx="273650" cy="173358"/>
              </a:xfrm>
              <a:custGeom>
                <a:avLst/>
                <a:gdLst>
                  <a:gd name="connsiteX0" fmla="*/ 4474 w 273650"/>
                  <a:gd name="connsiteY0" fmla="*/ 0 h 173358"/>
                  <a:gd name="connsiteX1" fmla="*/ 163827 w 273650"/>
                  <a:gd name="connsiteY1" fmla="*/ 37148 h 173358"/>
                  <a:gd name="connsiteX2" fmla="*/ 273650 w 273650"/>
                  <a:gd name="connsiteY2" fmla="*/ 81248 h 173358"/>
                  <a:gd name="connsiteX3" fmla="*/ 143634 w 273650"/>
                  <a:gd name="connsiteY3" fmla="*/ 171355 h 173358"/>
                  <a:gd name="connsiteX4" fmla="*/ 4474 w 273650"/>
                  <a:gd name="connsiteY4" fmla="*/ 0 h 173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650" h="173358">
                    <a:moveTo>
                      <a:pt x="4474" y="0"/>
                    </a:moveTo>
                    <a:lnTo>
                      <a:pt x="163827" y="37148"/>
                    </a:lnTo>
                    <a:lnTo>
                      <a:pt x="273650" y="81248"/>
                    </a:lnTo>
                    <a:cubicBezTo>
                      <a:pt x="273650" y="81248"/>
                      <a:pt x="242504" y="189262"/>
                      <a:pt x="143634" y="171355"/>
                    </a:cubicBezTo>
                    <a:cubicBezTo>
                      <a:pt x="-38770" y="138398"/>
                      <a:pt x="4474" y="0"/>
                      <a:pt x="4474" y="0"/>
                    </a:cubicBezTo>
                    <a:close/>
                  </a:path>
                </a:pathLst>
              </a:custGeom>
              <a:solidFill>
                <a:srgbClr val="FFC1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Montserrat" pitchFamily="2" charset="-52"/>
                </a:endParaRPr>
              </a:p>
            </p:txBody>
          </p:sp>
        </p:grpSp>
      </p:grpSp>
      <p:sp>
        <p:nvSpPr>
          <p:cNvPr id="2" name="Rectangle: Rounded Corners 87">
            <a:extLst>
              <a:ext uri="{FF2B5EF4-FFF2-40B4-BE49-F238E27FC236}">
                <a16:creationId xmlns:a16="http://schemas.microsoft.com/office/drawing/2014/main" id="{9316FEED-25B2-2F65-2BBA-6CF4139D1C68}"/>
              </a:ext>
            </a:extLst>
          </p:cNvPr>
          <p:cNvSpPr/>
          <p:nvPr/>
        </p:nvSpPr>
        <p:spPr>
          <a:xfrm>
            <a:off x="7213302" y="802563"/>
            <a:ext cx="3491846" cy="771953"/>
          </a:xfrm>
          <a:prstGeom prst="roundRect">
            <a:avLst>
              <a:gd name="adj" fmla="val 25978"/>
            </a:avLst>
          </a:prstGeom>
          <a:solidFill>
            <a:srgbClr val="0563C1"/>
          </a:solidFill>
          <a:ln>
            <a:noFill/>
          </a:ln>
          <a:effectLst>
            <a:outerShdw blurRad="1016000" dist="6350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3" name="Rectangle 86">
            <a:extLst>
              <a:ext uri="{FF2B5EF4-FFF2-40B4-BE49-F238E27FC236}">
                <a16:creationId xmlns:a16="http://schemas.microsoft.com/office/drawing/2014/main" id="{021C9727-2057-81ED-D6B3-5D0F6D48B5B7}"/>
              </a:ext>
            </a:extLst>
          </p:cNvPr>
          <p:cNvSpPr/>
          <p:nvPr/>
        </p:nvSpPr>
        <p:spPr>
          <a:xfrm>
            <a:off x="7408757" y="912070"/>
            <a:ext cx="3086421" cy="523220"/>
          </a:xfrm>
          <a:prstGeom prst="rect">
            <a:avLst/>
          </a:prstGeom>
          <a:solidFill>
            <a:srgbClr val="0563C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800" b="1" i="0" dirty="0">
                <a:solidFill>
                  <a:schemeClr val="bg1"/>
                </a:solidFill>
                <a:effectLst/>
                <a:latin typeface="ui-sans-serif"/>
              </a:rPr>
              <a:t>Потеря времени</a:t>
            </a:r>
            <a:endParaRPr lang="ru-RU" sz="2800" b="1" i="0" dirty="0">
              <a:solidFill>
                <a:schemeClr val="bg1"/>
              </a:solidFill>
              <a:effectLst/>
              <a:latin typeface="DeepSeek-CJK-patch"/>
            </a:endParaRPr>
          </a:p>
        </p:txBody>
      </p:sp>
      <p:sp>
        <p:nvSpPr>
          <p:cNvPr id="4" name="Freeform: Shape 109">
            <a:extLst>
              <a:ext uri="{FF2B5EF4-FFF2-40B4-BE49-F238E27FC236}">
                <a16:creationId xmlns:a16="http://schemas.microsoft.com/office/drawing/2014/main" id="{8BC9D904-2B76-4947-8E06-724E0F0CF46F}"/>
              </a:ext>
            </a:extLst>
          </p:cNvPr>
          <p:cNvSpPr/>
          <p:nvPr/>
        </p:nvSpPr>
        <p:spPr>
          <a:xfrm>
            <a:off x="5237580" y="802562"/>
            <a:ext cx="1975722" cy="506123"/>
          </a:xfrm>
          <a:custGeom>
            <a:avLst/>
            <a:gdLst>
              <a:gd name="connsiteX0" fmla="*/ 1209675 w 1209675"/>
              <a:gd name="connsiteY0" fmla="*/ 590550 h 590550"/>
              <a:gd name="connsiteX1" fmla="*/ 485775 w 1209675"/>
              <a:gd name="connsiteY1" fmla="*/ 447675 h 590550"/>
              <a:gd name="connsiteX2" fmla="*/ 0 w 1209675"/>
              <a:gd name="connsiteY2" fmla="*/ 0 h 59055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16255 w 1232535"/>
              <a:gd name="connsiteY1" fmla="*/ 440055 h 567690"/>
              <a:gd name="connsiteX2" fmla="*/ 0 w 1232535"/>
              <a:gd name="connsiteY2" fmla="*/ 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2535" h="567690">
                <a:moveTo>
                  <a:pt x="1232535" y="567690"/>
                </a:moveTo>
                <a:cubicBezTo>
                  <a:pt x="971391" y="545465"/>
                  <a:pt x="717867" y="538480"/>
                  <a:pt x="516255" y="440055"/>
                </a:cubicBezTo>
                <a:cubicBezTo>
                  <a:pt x="314643" y="341630"/>
                  <a:pt x="142081" y="174625"/>
                  <a:pt x="0" y="0"/>
                </a:cubicBezTo>
              </a:path>
            </a:pathLst>
          </a:custGeom>
          <a:solidFill>
            <a:schemeClr val="bg1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0" name="Freeform: Shape 109">
            <a:extLst>
              <a:ext uri="{FF2B5EF4-FFF2-40B4-BE49-F238E27FC236}">
                <a16:creationId xmlns:a16="http://schemas.microsoft.com/office/drawing/2014/main" id="{8C8BF95C-CB08-D177-4093-6446340F6CF1}"/>
              </a:ext>
            </a:extLst>
          </p:cNvPr>
          <p:cNvSpPr/>
          <p:nvPr/>
        </p:nvSpPr>
        <p:spPr>
          <a:xfrm flipH="1">
            <a:off x="8584248" y="1574516"/>
            <a:ext cx="885825" cy="663413"/>
          </a:xfrm>
          <a:custGeom>
            <a:avLst/>
            <a:gdLst>
              <a:gd name="connsiteX0" fmla="*/ 1209675 w 1209675"/>
              <a:gd name="connsiteY0" fmla="*/ 590550 h 590550"/>
              <a:gd name="connsiteX1" fmla="*/ 485775 w 1209675"/>
              <a:gd name="connsiteY1" fmla="*/ 447675 h 590550"/>
              <a:gd name="connsiteX2" fmla="*/ 0 w 1209675"/>
              <a:gd name="connsiteY2" fmla="*/ 0 h 59055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16255 w 1232535"/>
              <a:gd name="connsiteY1" fmla="*/ 440055 h 567690"/>
              <a:gd name="connsiteX2" fmla="*/ 0 w 1232535"/>
              <a:gd name="connsiteY2" fmla="*/ 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2535" h="567690">
                <a:moveTo>
                  <a:pt x="1232535" y="567690"/>
                </a:moveTo>
                <a:cubicBezTo>
                  <a:pt x="971391" y="545465"/>
                  <a:pt x="717867" y="538480"/>
                  <a:pt x="516255" y="440055"/>
                </a:cubicBezTo>
                <a:cubicBezTo>
                  <a:pt x="314643" y="341630"/>
                  <a:pt x="142081" y="174625"/>
                  <a:pt x="0" y="0"/>
                </a:cubicBezTo>
              </a:path>
            </a:pathLst>
          </a:custGeom>
          <a:solidFill>
            <a:schemeClr val="bg1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4" name="Rectangle: Rounded Corners 87">
            <a:extLst>
              <a:ext uri="{FF2B5EF4-FFF2-40B4-BE49-F238E27FC236}">
                <a16:creationId xmlns:a16="http://schemas.microsoft.com/office/drawing/2014/main" id="{EFB8D1B3-1E64-4DC4-2AD9-802351501FFC}"/>
              </a:ext>
            </a:extLst>
          </p:cNvPr>
          <p:cNvSpPr/>
          <p:nvPr/>
        </p:nvSpPr>
        <p:spPr>
          <a:xfrm>
            <a:off x="6416466" y="3903126"/>
            <a:ext cx="5126125" cy="1070154"/>
          </a:xfrm>
          <a:prstGeom prst="roundRect">
            <a:avLst>
              <a:gd name="adj" fmla="val 25978"/>
            </a:avLst>
          </a:prstGeom>
          <a:solidFill>
            <a:srgbClr val="0563C1"/>
          </a:solidFill>
          <a:ln>
            <a:noFill/>
          </a:ln>
          <a:effectLst>
            <a:outerShdw blurRad="1016000" dist="6350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5" name="Rectangle 86">
            <a:extLst>
              <a:ext uri="{FF2B5EF4-FFF2-40B4-BE49-F238E27FC236}">
                <a16:creationId xmlns:a16="http://schemas.microsoft.com/office/drawing/2014/main" id="{E44BC6EF-4447-3167-C63B-43B1059BB787}"/>
              </a:ext>
            </a:extLst>
          </p:cNvPr>
          <p:cNvSpPr/>
          <p:nvPr/>
        </p:nvSpPr>
        <p:spPr>
          <a:xfrm>
            <a:off x="6585341" y="3958614"/>
            <a:ext cx="4595609" cy="954107"/>
          </a:xfrm>
          <a:prstGeom prst="rect">
            <a:avLst/>
          </a:prstGeom>
          <a:solidFill>
            <a:srgbClr val="0563C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ui-sans-serif"/>
              </a:rPr>
              <a:t>В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ui-sans-serif"/>
              </a:rPr>
              <a:t>ысокая сложность инструментов</a:t>
            </a:r>
            <a:endParaRPr lang="ru-RU" sz="2800" b="1" i="0" dirty="0">
              <a:solidFill>
                <a:schemeClr val="bg1"/>
              </a:solidFill>
              <a:effectLst/>
              <a:latin typeface="DeepSeek-CJK-patch"/>
            </a:endParaRPr>
          </a:p>
        </p:txBody>
      </p:sp>
      <p:sp>
        <p:nvSpPr>
          <p:cNvPr id="19" name="Freeform: Shape 109">
            <a:extLst>
              <a:ext uri="{FF2B5EF4-FFF2-40B4-BE49-F238E27FC236}">
                <a16:creationId xmlns:a16="http://schemas.microsoft.com/office/drawing/2014/main" id="{6FD73374-423F-8E99-32CC-729A30C6AF40}"/>
              </a:ext>
            </a:extLst>
          </p:cNvPr>
          <p:cNvSpPr/>
          <p:nvPr/>
        </p:nvSpPr>
        <p:spPr>
          <a:xfrm flipH="1">
            <a:off x="8679497" y="3360096"/>
            <a:ext cx="295097" cy="537959"/>
          </a:xfrm>
          <a:custGeom>
            <a:avLst/>
            <a:gdLst>
              <a:gd name="connsiteX0" fmla="*/ 1209675 w 1209675"/>
              <a:gd name="connsiteY0" fmla="*/ 590550 h 590550"/>
              <a:gd name="connsiteX1" fmla="*/ 485775 w 1209675"/>
              <a:gd name="connsiteY1" fmla="*/ 447675 h 590550"/>
              <a:gd name="connsiteX2" fmla="*/ 0 w 1209675"/>
              <a:gd name="connsiteY2" fmla="*/ 0 h 59055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16255 w 1232535"/>
              <a:gd name="connsiteY1" fmla="*/ 440055 h 567690"/>
              <a:gd name="connsiteX2" fmla="*/ 0 w 1232535"/>
              <a:gd name="connsiteY2" fmla="*/ 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2535" h="567690">
                <a:moveTo>
                  <a:pt x="1232535" y="567690"/>
                </a:moveTo>
                <a:cubicBezTo>
                  <a:pt x="971391" y="545465"/>
                  <a:pt x="717867" y="538480"/>
                  <a:pt x="516255" y="440055"/>
                </a:cubicBezTo>
                <a:cubicBezTo>
                  <a:pt x="314643" y="341630"/>
                  <a:pt x="142081" y="174625"/>
                  <a:pt x="0" y="0"/>
                </a:cubicBezTo>
              </a:path>
            </a:pathLst>
          </a:custGeom>
          <a:solidFill>
            <a:schemeClr val="bg1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8" name="Rectangle: Rounded Corners 87">
            <a:extLst>
              <a:ext uri="{FF2B5EF4-FFF2-40B4-BE49-F238E27FC236}">
                <a16:creationId xmlns:a16="http://schemas.microsoft.com/office/drawing/2014/main" id="{6D6A5E3A-9CCA-9C62-FEC2-00E2F7001435}"/>
              </a:ext>
            </a:extLst>
          </p:cNvPr>
          <p:cNvSpPr/>
          <p:nvPr/>
        </p:nvSpPr>
        <p:spPr>
          <a:xfrm>
            <a:off x="6475901" y="2186690"/>
            <a:ext cx="4869702" cy="1193790"/>
          </a:xfrm>
          <a:prstGeom prst="roundRect">
            <a:avLst>
              <a:gd name="adj" fmla="val 25978"/>
            </a:avLst>
          </a:prstGeom>
          <a:solidFill>
            <a:srgbClr val="0563C1"/>
          </a:solidFill>
          <a:ln>
            <a:noFill/>
          </a:ln>
          <a:effectLst>
            <a:outerShdw blurRad="1016000" dist="6350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9" name="Rectangle 86">
            <a:extLst>
              <a:ext uri="{FF2B5EF4-FFF2-40B4-BE49-F238E27FC236}">
                <a16:creationId xmlns:a16="http://schemas.microsoft.com/office/drawing/2014/main" id="{4EC1A59F-88E2-BCFD-A209-28F371997AAA}"/>
              </a:ext>
            </a:extLst>
          </p:cNvPr>
          <p:cNvSpPr/>
          <p:nvPr/>
        </p:nvSpPr>
        <p:spPr>
          <a:xfrm>
            <a:off x="6654162" y="2292151"/>
            <a:ext cx="4595609" cy="954107"/>
          </a:xfrm>
          <a:prstGeom prst="rect">
            <a:avLst/>
          </a:prstGeom>
          <a:solidFill>
            <a:srgbClr val="0563C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800" b="1" i="0" dirty="0">
                <a:solidFill>
                  <a:schemeClr val="bg1"/>
                </a:solidFill>
                <a:effectLst/>
                <a:latin typeface="ui-sans-serif"/>
              </a:rPr>
              <a:t>Нет адаптации под мобильное приложение</a:t>
            </a:r>
            <a:endParaRPr lang="ru-RU" sz="2800" b="1" i="0" dirty="0">
              <a:solidFill>
                <a:schemeClr val="bg1"/>
              </a:solidFill>
              <a:effectLst/>
              <a:latin typeface="DeepSeek-CJK-patch"/>
            </a:endParaRPr>
          </a:p>
        </p:txBody>
      </p:sp>
      <p:grpSp>
        <p:nvGrpSpPr>
          <p:cNvPr id="528" name="Group 236">
            <a:extLst>
              <a:ext uri="{FF2B5EF4-FFF2-40B4-BE49-F238E27FC236}">
                <a16:creationId xmlns:a16="http://schemas.microsoft.com/office/drawing/2014/main" id="{6E6A88AA-46B9-4DEA-ADAE-BB7776753436}"/>
              </a:ext>
            </a:extLst>
          </p:cNvPr>
          <p:cNvGrpSpPr/>
          <p:nvPr/>
        </p:nvGrpSpPr>
        <p:grpSpPr>
          <a:xfrm>
            <a:off x="2002286" y="558384"/>
            <a:ext cx="3333968" cy="2987858"/>
            <a:chOff x="7098224" y="306118"/>
            <a:chExt cx="2591708" cy="1798698"/>
          </a:xfrm>
        </p:grpSpPr>
        <p:grpSp>
          <p:nvGrpSpPr>
            <p:cNvPr id="534" name="Graphic 1">
              <a:extLst>
                <a:ext uri="{FF2B5EF4-FFF2-40B4-BE49-F238E27FC236}">
                  <a16:creationId xmlns:a16="http://schemas.microsoft.com/office/drawing/2014/main" id="{FD4A040A-1B14-416A-A106-A9D6A75493AB}"/>
                </a:ext>
              </a:extLst>
            </p:cNvPr>
            <p:cNvGrpSpPr/>
            <p:nvPr/>
          </p:nvGrpSpPr>
          <p:grpSpPr>
            <a:xfrm>
              <a:off x="7098224" y="306118"/>
              <a:ext cx="2515002" cy="1798698"/>
              <a:chOff x="7393019" y="504352"/>
              <a:chExt cx="3347696" cy="2394224"/>
            </a:xfrm>
            <a:solidFill>
              <a:srgbClr val="FFFFFF"/>
            </a:solidFill>
            <a:effectLst>
              <a:outerShdw blurRad="647700" dist="469900" dir="8100000" sx="93000" sy="93000" algn="tr" rotWithShape="0">
                <a:prstClr val="black">
                  <a:alpha val="11000"/>
                </a:prstClr>
              </a:outerShdw>
            </a:effectLst>
          </p:grpSpPr>
          <p:sp>
            <p:nvSpPr>
              <p:cNvPr id="537" name="Rectangle: Rounded Corners 240">
                <a:extLst>
                  <a:ext uri="{FF2B5EF4-FFF2-40B4-BE49-F238E27FC236}">
                    <a16:creationId xmlns:a16="http://schemas.microsoft.com/office/drawing/2014/main" id="{E5EAC963-C10C-4FAB-B50B-ACBB411D4879}"/>
                  </a:ext>
                </a:extLst>
              </p:cNvPr>
              <p:cNvSpPr/>
              <p:nvPr/>
            </p:nvSpPr>
            <p:spPr>
              <a:xfrm>
                <a:off x="7460198" y="504352"/>
                <a:ext cx="3280517" cy="947705"/>
              </a:xfrm>
              <a:prstGeom prst="roundRect">
                <a:avLst>
                  <a:gd name="adj" fmla="val 24968"/>
                </a:avLst>
              </a:prstGeom>
              <a:solidFill>
                <a:srgbClr val="FFFFFF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endParaRPr lang="en-US" dirty="0">
                  <a:latin typeface="Montserrat" pitchFamily="2" charset="-52"/>
                </a:endParaRPr>
              </a:p>
            </p:txBody>
          </p:sp>
          <p:sp>
            <p:nvSpPr>
              <p:cNvPr id="538" name="Freeform: Shape 241">
                <a:extLst>
                  <a:ext uri="{FF2B5EF4-FFF2-40B4-BE49-F238E27FC236}">
                    <a16:creationId xmlns:a16="http://schemas.microsoft.com/office/drawing/2014/main" id="{BA87F49C-3DB8-41DE-825F-148956DC0109}"/>
                  </a:ext>
                </a:extLst>
              </p:cNvPr>
              <p:cNvSpPr/>
              <p:nvPr/>
            </p:nvSpPr>
            <p:spPr>
              <a:xfrm>
                <a:off x="7393019" y="2678739"/>
                <a:ext cx="248126" cy="219837"/>
              </a:xfrm>
              <a:custGeom>
                <a:avLst/>
                <a:gdLst>
                  <a:gd name="connsiteX0" fmla="*/ 667 w 248126"/>
                  <a:gd name="connsiteY0" fmla="*/ 0 h 219837"/>
                  <a:gd name="connsiteX1" fmla="*/ 0 w 248126"/>
                  <a:gd name="connsiteY1" fmla="*/ 219837 h 219837"/>
                  <a:gd name="connsiteX2" fmla="*/ 248126 w 248126"/>
                  <a:gd name="connsiteY2" fmla="*/ 0 h 219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8126" h="219837">
                    <a:moveTo>
                      <a:pt x="667" y="0"/>
                    </a:moveTo>
                    <a:lnTo>
                      <a:pt x="0" y="219837"/>
                    </a:lnTo>
                    <a:lnTo>
                      <a:pt x="24812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>
                  <a:latin typeface="Montserrat" pitchFamily="2" charset="-52"/>
                </a:endParaRPr>
              </a:p>
            </p:txBody>
          </p:sp>
        </p:grp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AF733670-E9C8-419C-A3A9-CD86AF1D023C}"/>
                </a:ext>
              </a:extLst>
            </p:cNvPr>
            <p:cNvSpPr txBox="1"/>
            <p:nvPr/>
          </p:nvSpPr>
          <p:spPr>
            <a:xfrm>
              <a:off x="7232777" y="454087"/>
              <a:ext cx="2457155" cy="389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solidFill>
                    <a:srgbClr val="222E3B"/>
                  </a:solidFill>
                  <a:latin typeface="Montserrat Medium" pitchFamily="2" charset="-52"/>
                </a:rPr>
                <a:t>Проблемы?</a:t>
              </a:r>
            </a:p>
          </p:txBody>
        </p:sp>
      </p:grpSp>
      <p:sp>
        <p:nvSpPr>
          <p:cNvPr id="21" name="Rectangle: Rounded Corners 87">
            <a:extLst>
              <a:ext uri="{FF2B5EF4-FFF2-40B4-BE49-F238E27FC236}">
                <a16:creationId xmlns:a16="http://schemas.microsoft.com/office/drawing/2014/main" id="{95FEB285-DEA6-6161-3D41-8C37C0927600}"/>
              </a:ext>
            </a:extLst>
          </p:cNvPr>
          <p:cNvSpPr/>
          <p:nvPr/>
        </p:nvSpPr>
        <p:spPr>
          <a:xfrm>
            <a:off x="5730694" y="5260798"/>
            <a:ext cx="5126125" cy="1070154"/>
          </a:xfrm>
          <a:prstGeom prst="roundRect">
            <a:avLst>
              <a:gd name="adj" fmla="val 25978"/>
            </a:avLst>
          </a:prstGeom>
          <a:solidFill>
            <a:srgbClr val="0563C1"/>
          </a:solidFill>
          <a:ln>
            <a:noFill/>
          </a:ln>
          <a:effectLst>
            <a:outerShdw blurRad="1016000" dist="6350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2" name="Rectangle 86">
            <a:extLst>
              <a:ext uri="{FF2B5EF4-FFF2-40B4-BE49-F238E27FC236}">
                <a16:creationId xmlns:a16="http://schemas.microsoft.com/office/drawing/2014/main" id="{E01F234D-AA89-8B82-DDAF-FC218AF2BABF}"/>
              </a:ext>
            </a:extLst>
          </p:cNvPr>
          <p:cNvSpPr/>
          <p:nvPr/>
        </p:nvSpPr>
        <p:spPr>
          <a:xfrm>
            <a:off x="5899569" y="5316286"/>
            <a:ext cx="4595609" cy="954107"/>
          </a:xfrm>
          <a:prstGeom prst="rect">
            <a:avLst/>
          </a:prstGeom>
          <a:solidFill>
            <a:srgbClr val="0563C1"/>
          </a:solidFill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chemeClr val="bg1"/>
                </a:solidFill>
                <a:effectLst/>
                <a:latin typeface="ui-sans-serif"/>
              </a:rPr>
              <a:t>ИИ-решения не учитывают специфику маркетплейсов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3" name="Freeform: Shape 109">
            <a:extLst>
              <a:ext uri="{FF2B5EF4-FFF2-40B4-BE49-F238E27FC236}">
                <a16:creationId xmlns:a16="http://schemas.microsoft.com/office/drawing/2014/main" id="{D6F6B612-FFD1-2C0F-744B-DE4125D03324}"/>
              </a:ext>
            </a:extLst>
          </p:cNvPr>
          <p:cNvSpPr/>
          <p:nvPr/>
        </p:nvSpPr>
        <p:spPr>
          <a:xfrm flipH="1">
            <a:off x="8382000" y="4968210"/>
            <a:ext cx="964248" cy="287517"/>
          </a:xfrm>
          <a:custGeom>
            <a:avLst/>
            <a:gdLst>
              <a:gd name="connsiteX0" fmla="*/ 1209675 w 1209675"/>
              <a:gd name="connsiteY0" fmla="*/ 590550 h 590550"/>
              <a:gd name="connsiteX1" fmla="*/ 485775 w 1209675"/>
              <a:gd name="connsiteY1" fmla="*/ 447675 h 590550"/>
              <a:gd name="connsiteX2" fmla="*/ 0 w 1209675"/>
              <a:gd name="connsiteY2" fmla="*/ 0 h 59055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08635 w 1232535"/>
              <a:gd name="connsiteY1" fmla="*/ 424815 h 567690"/>
              <a:gd name="connsiteX2" fmla="*/ 0 w 1232535"/>
              <a:gd name="connsiteY2" fmla="*/ 0 h 567690"/>
              <a:gd name="connsiteX0" fmla="*/ 1232535 w 1232535"/>
              <a:gd name="connsiteY0" fmla="*/ 567690 h 567690"/>
              <a:gd name="connsiteX1" fmla="*/ 516255 w 1232535"/>
              <a:gd name="connsiteY1" fmla="*/ 440055 h 567690"/>
              <a:gd name="connsiteX2" fmla="*/ 0 w 1232535"/>
              <a:gd name="connsiteY2" fmla="*/ 0 h 56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2535" h="567690">
                <a:moveTo>
                  <a:pt x="1232535" y="567690"/>
                </a:moveTo>
                <a:cubicBezTo>
                  <a:pt x="971391" y="545465"/>
                  <a:pt x="717867" y="538480"/>
                  <a:pt x="516255" y="440055"/>
                </a:cubicBezTo>
                <a:cubicBezTo>
                  <a:pt x="314643" y="341630"/>
                  <a:pt x="142081" y="174625"/>
                  <a:pt x="0" y="0"/>
                </a:cubicBezTo>
              </a:path>
            </a:pathLst>
          </a:custGeom>
          <a:solidFill>
            <a:schemeClr val="bg1"/>
          </a:solidFill>
          <a:ln w="38100" cap="rnd">
            <a:solidFill>
              <a:srgbClr val="0563C1"/>
            </a:solidFill>
            <a:round/>
          </a:ln>
          <a:effectLst>
            <a:outerShdw blurRad="63500" dist="4953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61B2E-8B7A-7F0F-9389-103BA2F85A36}"/>
              </a:ext>
            </a:extLst>
          </p:cNvPr>
          <p:cNvSpPr txBox="1"/>
          <p:nvPr/>
        </p:nvSpPr>
        <p:spPr>
          <a:xfrm>
            <a:off x="13219401" y="65775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F0D16-EA6A-FD55-06BC-67E18B900E5A}"/>
              </a:ext>
            </a:extLst>
          </p:cNvPr>
          <p:cNvSpPr txBox="1"/>
          <p:nvPr/>
        </p:nvSpPr>
        <p:spPr>
          <a:xfrm>
            <a:off x="11702584" y="645224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58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4.16667E-7 0.28009 " pathEditMode="relative" rAng="0" ptsTypes="AA">
                                      <p:cBhvr>
                                        <p:cTn id="56" dur="1250" spd="-100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00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3.95833E-6 0.36574 " pathEditMode="relative" rAng="0" ptsTypes="AA">
                                      <p:cBhvr>
                                        <p:cTn id="61" dur="1250" spd="-100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8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5E-6 0.36574 " pathEditMode="relative" rAng="0" ptsTypes="AA">
                                      <p:cBhvr>
                                        <p:cTn id="66" dur="1250" spd="-100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9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28A7585D-7D18-A125-70B6-C16F18FFE918}"/>
              </a:ext>
            </a:extLst>
          </p:cNvPr>
          <p:cNvSpPr/>
          <p:nvPr/>
        </p:nvSpPr>
        <p:spPr>
          <a:xfrm>
            <a:off x="-238971" y="0"/>
            <a:ext cx="13775202" cy="6981364"/>
          </a:xfrm>
          <a:prstGeom prst="rect">
            <a:avLst/>
          </a:prstGeom>
          <a:solidFill>
            <a:srgbClr val="3E3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Google Shape;318;p3">
            <a:extLst>
              <a:ext uri="{FF2B5EF4-FFF2-40B4-BE49-F238E27FC236}">
                <a16:creationId xmlns:a16="http://schemas.microsoft.com/office/drawing/2014/main" id="{58EAE208-0968-7BB8-DE2C-6550FE572A2D}"/>
              </a:ext>
            </a:extLst>
          </p:cNvPr>
          <p:cNvSpPr/>
          <p:nvPr/>
        </p:nvSpPr>
        <p:spPr>
          <a:xfrm>
            <a:off x="1003526" y="220399"/>
            <a:ext cx="509247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defRPr/>
            </a:pPr>
            <a:r>
              <a:rPr lang="ru-RU" sz="4800" b="1" dirty="0">
                <a:solidFill>
                  <a:schemeClr val="bg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Arial" panose="020B0604020202020204" pitchFamily="34" charset="0"/>
                <a:sym typeface="Arial"/>
              </a:rPr>
              <a:t>Решения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E0931EEF-3B3B-C6C8-F31D-17DF416C996B}"/>
              </a:ext>
            </a:extLst>
          </p:cNvPr>
          <p:cNvCxnSpPr>
            <a:cxnSpLocks/>
          </p:cNvCxnSpPr>
          <p:nvPr/>
        </p:nvCxnSpPr>
        <p:spPr>
          <a:xfrm flipV="1">
            <a:off x="0" y="3548083"/>
            <a:ext cx="12192000" cy="127413"/>
          </a:xfrm>
          <a:prstGeom prst="line">
            <a:avLst/>
          </a:prstGeom>
          <a:ln w="38100">
            <a:solidFill>
              <a:srgbClr val="FEDD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9C434C3-96D3-6C8F-E54C-408BAC20C31A}"/>
              </a:ext>
            </a:extLst>
          </p:cNvPr>
          <p:cNvGrpSpPr/>
          <p:nvPr/>
        </p:nvGrpSpPr>
        <p:grpSpPr>
          <a:xfrm>
            <a:off x="262844" y="2186501"/>
            <a:ext cx="2676345" cy="2246909"/>
            <a:chOff x="460087" y="2711963"/>
            <a:chExt cx="1944000" cy="1656000"/>
          </a:xfrm>
        </p:grpSpPr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0174E12F-A500-48F4-E750-809F46806D0E}"/>
                </a:ext>
              </a:extLst>
            </p:cNvPr>
            <p:cNvSpPr/>
            <p:nvPr/>
          </p:nvSpPr>
          <p:spPr>
            <a:xfrm>
              <a:off x="460087" y="2711963"/>
              <a:ext cx="1944000" cy="1656000"/>
            </a:xfrm>
            <a:custGeom>
              <a:avLst/>
              <a:gdLst>
                <a:gd name="connsiteX0" fmla="*/ 1131446 w 2152650"/>
                <a:gd name="connsiteY0" fmla="*/ 1853711 h 1857375"/>
                <a:gd name="connsiteX1" fmla="*/ 1131446 w 2152650"/>
                <a:gd name="connsiteY1" fmla="*/ 1853711 h 1857375"/>
                <a:gd name="connsiteX2" fmla="*/ 724167 w 2152650"/>
                <a:gd name="connsiteY2" fmla="*/ 1670535 h 1857375"/>
                <a:gd name="connsiteX3" fmla="*/ 683019 w 2152650"/>
                <a:gd name="connsiteY3" fmla="*/ 1625577 h 1857375"/>
                <a:gd name="connsiteX4" fmla="*/ 630165 w 2152650"/>
                <a:gd name="connsiteY4" fmla="*/ 1655924 h 1857375"/>
                <a:gd name="connsiteX5" fmla="*/ 500805 w 2152650"/>
                <a:gd name="connsiteY5" fmla="*/ 1691786 h 1857375"/>
                <a:gd name="connsiteX6" fmla="*/ 238058 w 2152650"/>
                <a:gd name="connsiteY6" fmla="*/ 1428924 h 1857375"/>
                <a:gd name="connsiteX7" fmla="*/ 254994 w 2152650"/>
                <a:gd name="connsiteY7" fmla="*/ 1339351 h 1857375"/>
                <a:gd name="connsiteX8" fmla="*/ 265624 w 2152650"/>
                <a:gd name="connsiteY8" fmla="*/ 1310081 h 1857375"/>
                <a:gd name="connsiteX9" fmla="*/ 7144 w 2152650"/>
                <a:gd name="connsiteY9" fmla="*/ 912698 h 1857375"/>
                <a:gd name="connsiteX10" fmla="*/ 7144 w 2152650"/>
                <a:gd name="connsiteY10" fmla="*/ 900534 h 1857375"/>
                <a:gd name="connsiteX11" fmla="*/ 90402 w 2152650"/>
                <a:gd name="connsiteY11" fmla="*/ 659838 h 1857375"/>
                <a:gd name="connsiteX12" fmla="*/ 413899 w 2152650"/>
                <a:gd name="connsiteY12" fmla="*/ 477339 h 1857375"/>
                <a:gd name="connsiteX13" fmla="*/ 467668 w 2152650"/>
                <a:gd name="connsiteY13" fmla="*/ 473357 h 1857375"/>
                <a:gd name="connsiteX14" fmla="*/ 481708 w 2152650"/>
                <a:gd name="connsiteY14" fmla="*/ 421351 h 1857375"/>
                <a:gd name="connsiteX15" fmla="*/ 923477 w 2152650"/>
                <a:gd name="connsiteY15" fmla="*/ 16291 h 1857375"/>
                <a:gd name="connsiteX16" fmla="*/ 1435046 w 2152650"/>
                <a:gd name="connsiteY16" fmla="*/ 190093 h 1857375"/>
                <a:gd name="connsiteX17" fmla="*/ 1476137 w 2152650"/>
                <a:gd name="connsiteY17" fmla="*/ 235051 h 1857375"/>
                <a:gd name="connsiteX18" fmla="*/ 1528991 w 2152650"/>
                <a:gd name="connsiteY18" fmla="*/ 204705 h 1857375"/>
                <a:gd name="connsiteX19" fmla="*/ 1658407 w 2152650"/>
                <a:gd name="connsiteY19" fmla="*/ 168843 h 1857375"/>
                <a:gd name="connsiteX20" fmla="*/ 1921154 w 2152650"/>
                <a:gd name="connsiteY20" fmla="*/ 431704 h 1857375"/>
                <a:gd name="connsiteX21" fmla="*/ 1904162 w 2152650"/>
                <a:gd name="connsiteY21" fmla="*/ 521335 h 1857375"/>
                <a:gd name="connsiteX22" fmla="*/ 1893532 w 2152650"/>
                <a:gd name="connsiteY22" fmla="*/ 550548 h 1857375"/>
                <a:gd name="connsiteX23" fmla="*/ 2152012 w 2152650"/>
                <a:gd name="connsiteY23" fmla="*/ 947931 h 1857375"/>
                <a:gd name="connsiteX24" fmla="*/ 2152012 w 2152650"/>
                <a:gd name="connsiteY24" fmla="*/ 960094 h 1857375"/>
                <a:gd name="connsiteX25" fmla="*/ 2068754 w 2152650"/>
                <a:gd name="connsiteY25" fmla="*/ 1200848 h 1857375"/>
                <a:gd name="connsiteX26" fmla="*/ 1745256 w 2152650"/>
                <a:gd name="connsiteY26" fmla="*/ 1383290 h 1857375"/>
                <a:gd name="connsiteX27" fmla="*/ 1691488 w 2152650"/>
                <a:gd name="connsiteY27" fmla="*/ 1387271 h 1857375"/>
                <a:gd name="connsiteX28" fmla="*/ 1677505 w 2152650"/>
                <a:gd name="connsiteY28" fmla="*/ 1439221 h 1857375"/>
                <a:gd name="connsiteX29" fmla="*/ 1235793 w 2152650"/>
                <a:gd name="connsiteY29" fmla="*/ 1844338 h 1857375"/>
                <a:gd name="connsiteX30" fmla="*/ 1131446 w 2152650"/>
                <a:gd name="connsiteY30" fmla="*/ 185371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52650" h="1857375">
                  <a:moveTo>
                    <a:pt x="1131446" y="1853711"/>
                  </a:moveTo>
                  <a:lnTo>
                    <a:pt x="1131446" y="1853711"/>
                  </a:lnTo>
                  <a:cubicBezTo>
                    <a:pt x="976798" y="1853711"/>
                    <a:pt x="832209" y="1788636"/>
                    <a:pt x="724167" y="1670535"/>
                  </a:cubicBezTo>
                  <a:lnTo>
                    <a:pt x="683019" y="1625577"/>
                  </a:lnTo>
                  <a:lnTo>
                    <a:pt x="630165" y="1655924"/>
                  </a:lnTo>
                  <a:cubicBezTo>
                    <a:pt x="588674" y="1679737"/>
                    <a:pt x="545144" y="1691786"/>
                    <a:pt x="500805" y="1691786"/>
                  </a:cubicBezTo>
                  <a:cubicBezTo>
                    <a:pt x="355930" y="1691786"/>
                    <a:pt x="238058" y="1573857"/>
                    <a:pt x="238058" y="1428924"/>
                  </a:cubicBezTo>
                  <a:cubicBezTo>
                    <a:pt x="238058" y="1400054"/>
                    <a:pt x="243573" y="1370784"/>
                    <a:pt x="254994" y="1339351"/>
                  </a:cubicBezTo>
                  <a:lnTo>
                    <a:pt x="265624" y="1310081"/>
                  </a:lnTo>
                  <a:cubicBezTo>
                    <a:pt x="110861" y="1240348"/>
                    <a:pt x="7144" y="1084557"/>
                    <a:pt x="7144" y="912698"/>
                  </a:cubicBezTo>
                  <a:lnTo>
                    <a:pt x="7144" y="900534"/>
                  </a:lnTo>
                  <a:cubicBezTo>
                    <a:pt x="7144" y="812609"/>
                    <a:pt x="35957" y="729408"/>
                    <a:pt x="90402" y="659838"/>
                  </a:cubicBezTo>
                  <a:cubicBezTo>
                    <a:pt x="164401" y="554463"/>
                    <a:pt x="282959" y="487064"/>
                    <a:pt x="413899" y="477339"/>
                  </a:cubicBezTo>
                  <a:lnTo>
                    <a:pt x="467668" y="473357"/>
                  </a:lnTo>
                  <a:lnTo>
                    <a:pt x="481708" y="421351"/>
                  </a:lnTo>
                  <a:cubicBezTo>
                    <a:pt x="538029" y="213048"/>
                    <a:pt x="711432" y="54029"/>
                    <a:pt x="923477" y="16291"/>
                  </a:cubicBezTo>
                  <a:cubicBezTo>
                    <a:pt x="1116035" y="-18152"/>
                    <a:pt x="1303077" y="45732"/>
                    <a:pt x="1435046" y="190093"/>
                  </a:cubicBezTo>
                  <a:lnTo>
                    <a:pt x="1476137" y="235051"/>
                  </a:lnTo>
                  <a:lnTo>
                    <a:pt x="1528991" y="204705"/>
                  </a:lnTo>
                  <a:cubicBezTo>
                    <a:pt x="1570539" y="180892"/>
                    <a:pt x="1614069" y="168843"/>
                    <a:pt x="1658407" y="168843"/>
                  </a:cubicBezTo>
                  <a:cubicBezTo>
                    <a:pt x="1803283" y="168843"/>
                    <a:pt x="1921154" y="286772"/>
                    <a:pt x="1921154" y="431704"/>
                  </a:cubicBezTo>
                  <a:cubicBezTo>
                    <a:pt x="1921154" y="460632"/>
                    <a:pt x="1915582" y="489902"/>
                    <a:pt x="1904162" y="521335"/>
                  </a:cubicBezTo>
                  <a:lnTo>
                    <a:pt x="1893532" y="550548"/>
                  </a:lnTo>
                  <a:cubicBezTo>
                    <a:pt x="2048294" y="620280"/>
                    <a:pt x="2152012" y="776071"/>
                    <a:pt x="2152012" y="947931"/>
                  </a:cubicBezTo>
                  <a:lnTo>
                    <a:pt x="2152012" y="960094"/>
                  </a:lnTo>
                  <a:cubicBezTo>
                    <a:pt x="2152012" y="1047962"/>
                    <a:pt x="2123199" y="1131220"/>
                    <a:pt x="2068754" y="1200848"/>
                  </a:cubicBezTo>
                  <a:cubicBezTo>
                    <a:pt x="1994697" y="1306223"/>
                    <a:pt x="1876139" y="1373622"/>
                    <a:pt x="1745256" y="1383290"/>
                  </a:cubicBezTo>
                  <a:lnTo>
                    <a:pt x="1691488" y="1387271"/>
                  </a:lnTo>
                  <a:lnTo>
                    <a:pt x="1677505" y="1439221"/>
                  </a:lnTo>
                  <a:cubicBezTo>
                    <a:pt x="1621184" y="1647523"/>
                    <a:pt x="1447781" y="1806543"/>
                    <a:pt x="1235793" y="1844338"/>
                  </a:cubicBezTo>
                  <a:cubicBezTo>
                    <a:pt x="1200788" y="1850586"/>
                    <a:pt x="1165660" y="1853711"/>
                    <a:pt x="1131446" y="18537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165100" sx="102000" sy="102000" algn="ctr" rotWithShape="0">
                <a:srgbClr val="DBDBDB">
                  <a:alpha val="80000"/>
                </a:srgbClr>
              </a:outerShdw>
            </a:effectLst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28E15D29-E0C9-442B-CC35-48F4D2119A79}"/>
                </a:ext>
              </a:extLst>
            </p:cNvPr>
            <p:cNvGrpSpPr/>
            <p:nvPr/>
          </p:nvGrpSpPr>
          <p:grpSpPr>
            <a:xfrm>
              <a:off x="1827261" y="2765963"/>
              <a:ext cx="360000" cy="360000"/>
              <a:chOff x="1827261" y="2765963"/>
              <a:chExt cx="360000" cy="360000"/>
            </a:xfrm>
          </p:grpSpPr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ED1EF1A3-B5A3-9A60-CE4B-0798736BAE82}"/>
                  </a:ext>
                </a:extLst>
              </p:cNvPr>
              <p:cNvSpPr/>
              <p:nvPr/>
            </p:nvSpPr>
            <p:spPr>
              <a:xfrm>
                <a:off x="1827261" y="2765963"/>
                <a:ext cx="360000" cy="360000"/>
              </a:xfrm>
              <a:prstGeom prst="ellipse">
                <a:avLst/>
              </a:prstGeom>
              <a:solidFill>
                <a:srgbClr val="0033CC"/>
              </a:solidFill>
              <a:ln w="57150">
                <a:solidFill>
                  <a:srgbClr val="FEDD02">
                    <a:alpha val="50196"/>
                  </a:srgb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ru-RU" sz="1100" dirty="0">
                  <a:solidFill>
                    <a:srgbClr val="F5F5F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Подзаголовок">
                <a:extLst>
                  <a:ext uri="{FF2B5EF4-FFF2-40B4-BE49-F238E27FC236}">
                    <a16:creationId xmlns:a16="http://schemas.microsoft.com/office/drawing/2014/main" id="{806D04F3-68A8-4980-7D7D-215516E61C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715" y="2834201"/>
                <a:ext cx="350546" cy="23780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ru-RU" sz="18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sp>
          <p:nvSpPr>
            <p:cNvPr id="42" name="Google Shape;318;p3">
              <a:extLst>
                <a:ext uri="{FF2B5EF4-FFF2-40B4-BE49-F238E27FC236}">
                  <a16:creationId xmlns:a16="http://schemas.microsoft.com/office/drawing/2014/main" id="{AAEEEBF8-52BE-ECDC-F39A-715596999D77}"/>
                </a:ext>
              </a:extLst>
            </p:cNvPr>
            <p:cNvSpPr/>
            <p:nvPr/>
          </p:nvSpPr>
          <p:spPr>
            <a:xfrm>
              <a:off x="486847" y="3221430"/>
              <a:ext cx="1906654" cy="70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defRPr/>
              </a:pPr>
              <a:r>
                <a:rPr lang="ru-RU" sz="2800" b="1" i="0" dirty="0">
                  <a:solidFill>
                    <a:srgbClr val="292A2E"/>
                  </a:solidFill>
                  <a:effectLst/>
                  <a:latin typeface="ui-sans-serif"/>
                </a:rPr>
                <a:t>Автоматизация через ИИ</a:t>
              </a:r>
              <a:endParaRPr lang="ru-RU" sz="2800" b="1" dirty="0">
                <a:solidFill>
                  <a:srgbClr val="0033C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72287E4-DDBA-783C-69A0-0E88C31F470A}"/>
              </a:ext>
            </a:extLst>
          </p:cNvPr>
          <p:cNvGrpSpPr/>
          <p:nvPr/>
        </p:nvGrpSpPr>
        <p:grpSpPr>
          <a:xfrm>
            <a:off x="6492461" y="2359258"/>
            <a:ext cx="3302404" cy="2553776"/>
            <a:chOff x="3563576" y="2711963"/>
            <a:chExt cx="1944000" cy="1656000"/>
          </a:xfrm>
        </p:grpSpPr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10C24E22-94F3-C9D0-C76D-D5AAF3419E9F}"/>
                </a:ext>
              </a:extLst>
            </p:cNvPr>
            <p:cNvSpPr/>
            <p:nvPr/>
          </p:nvSpPr>
          <p:spPr>
            <a:xfrm>
              <a:off x="3563576" y="2711963"/>
              <a:ext cx="1944000" cy="1656000"/>
            </a:xfrm>
            <a:custGeom>
              <a:avLst/>
              <a:gdLst>
                <a:gd name="connsiteX0" fmla="*/ 1131446 w 2152650"/>
                <a:gd name="connsiteY0" fmla="*/ 1853711 h 1857375"/>
                <a:gd name="connsiteX1" fmla="*/ 1131446 w 2152650"/>
                <a:gd name="connsiteY1" fmla="*/ 1853711 h 1857375"/>
                <a:gd name="connsiteX2" fmla="*/ 724167 w 2152650"/>
                <a:gd name="connsiteY2" fmla="*/ 1670535 h 1857375"/>
                <a:gd name="connsiteX3" fmla="*/ 683019 w 2152650"/>
                <a:gd name="connsiteY3" fmla="*/ 1625577 h 1857375"/>
                <a:gd name="connsiteX4" fmla="*/ 630165 w 2152650"/>
                <a:gd name="connsiteY4" fmla="*/ 1655924 h 1857375"/>
                <a:gd name="connsiteX5" fmla="*/ 500805 w 2152650"/>
                <a:gd name="connsiteY5" fmla="*/ 1691786 h 1857375"/>
                <a:gd name="connsiteX6" fmla="*/ 238058 w 2152650"/>
                <a:gd name="connsiteY6" fmla="*/ 1428924 h 1857375"/>
                <a:gd name="connsiteX7" fmla="*/ 254994 w 2152650"/>
                <a:gd name="connsiteY7" fmla="*/ 1339351 h 1857375"/>
                <a:gd name="connsiteX8" fmla="*/ 265624 w 2152650"/>
                <a:gd name="connsiteY8" fmla="*/ 1310081 h 1857375"/>
                <a:gd name="connsiteX9" fmla="*/ 7144 w 2152650"/>
                <a:gd name="connsiteY9" fmla="*/ 912698 h 1857375"/>
                <a:gd name="connsiteX10" fmla="*/ 7144 w 2152650"/>
                <a:gd name="connsiteY10" fmla="*/ 900534 h 1857375"/>
                <a:gd name="connsiteX11" fmla="*/ 90402 w 2152650"/>
                <a:gd name="connsiteY11" fmla="*/ 659838 h 1857375"/>
                <a:gd name="connsiteX12" fmla="*/ 413899 w 2152650"/>
                <a:gd name="connsiteY12" fmla="*/ 477339 h 1857375"/>
                <a:gd name="connsiteX13" fmla="*/ 467668 w 2152650"/>
                <a:gd name="connsiteY13" fmla="*/ 473357 h 1857375"/>
                <a:gd name="connsiteX14" fmla="*/ 481708 w 2152650"/>
                <a:gd name="connsiteY14" fmla="*/ 421351 h 1857375"/>
                <a:gd name="connsiteX15" fmla="*/ 923477 w 2152650"/>
                <a:gd name="connsiteY15" fmla="*/ 16291 h 1857375"/>
                <a:gd name="connsiteX16" fmla="*/ 1435046 w 2152650"/>
                <a:gd name="connsiteY16" fmla="*/ 190093 h 1857375"/>
                <a:gd name="connsiteX17" fmla="*/ 1476137 w 2152650"/>
                <a:gd name="connsiteY17" fmla="*/ 235051 h 1857375"/>
                <a:gd name="connsiteX18" fmla="*/ 1528991 w 2152650"/>
                <a:gd name="connsiteY18" fmla="*/ 204705 h 1857375"/>
                <a:gd name="connsiteX19" fmla="*/ 1658407 w 2152650"/>
                <a:gd name="connsiteY19" fmla="*/ 168843 h 1857375"/>
                <a:gd name="connsiteX20" fmla="*/ 1921154 w 2152650"/>
                <a:gd name="connsiteY20" fmla="*/ 431704 h 1857375"/>
                <a:gd name="connsiteX21" fmla="*/ 1904162 w 2152650"/>
                <a:gd name="connsiteY21" fmla="*/ 521335 h 1857375"/>
                <a:gd name="connsiteX22" fmla="*/ 1893532 w 2152650"/>
                <a:gd name="connsiteY22" fmla="*/ 550548 h 1857375"/>
                <a:gd name="connsiteX23" fmla="*/ 2152012 w 2152650"/>
                <a:gd name="connsiteY23" fmla="*/ 947931 h 1857375"/>
                <a:gd name="connsiteX24" fmla="*/ 2152012 w 2152650"/>
                <a:gd name="connsiteY24" fmla="*/ 960094 h 1857375"/>
                <a:gd name="connsiteX25" fmla="*/ 2068754 w 2152650"/>
                <a:gd name="connsiteY25" fmla="*/ 1200848 h 1857375"/>
                <a:gd name="connsiteX26" fmla="*/ 1745256 w 2152650"/>
                <a:gd name="connsiteY26" fmla="*/ 1383290 h 1857375"/>
                <a:gd name="connsiteX27" fmla="*/ 1691488 w 2152650"/>
                <a:gd name="connsiteY27" fmla="*/ 1387271 h 1857375"/>
                <a:gd name="connsiteX28" fmla="*/ 1677505 w 2152650"/>
                <a:gd name="connsiteY28" fmla="*/ 1439221 h 1857375"/>
                <a:gd name="connsiteX29" fmla="*/ 1235793 w 2152650"/>
                <a:gd name="connsiteY29" fmla="*/ 1844338 h 1857375"/>
                <a:gd name="connsiteX30" fmla="*/ 1131446 w 2152650"/>
                <a:gd name="connsiteY30" fmla="*/ 185371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52650" h="1857375">
                  <a:moveTo>
                    <a:pt x="1131446" y="1853711"/>
                  </a:moveTo>
                  <a:lnTo>
                    <a:pt x="1131446" y="1853711"/>
                  </a:lnTo>
                  <a:cubicBezTo>
                    <a:pt x="976798" y="1853711"/>
                    <a:pt x="832209" y="1788636"/>
                    <a:pt x="724167" y="1670535"/>
                  </a:cubicBezTo>
                  <a:lnTo>
                    <a:pt x="683019" y="1625577"/>
                  </a:lnTo>
                  <a:lnTo>
                    <a:pt x="630165" y="1655924"/>
                  </a:lnTo>
                  <a:cubicBezTo>
                    <a:pt x="588674" y="1679737"/>
                    <a:pt x="545144" y="1691786"/>
                    <a:pt x="500805" y="1691786"/>
                  </a:cubicBezTo>
                  <a:cubicBezTo>
                    <a:pt x="355930" y="1691786"/>
                    <a:pt x="238058" y="1573857"/>
                    <a:pt x="238058" y="1428924"/>
                  </a:cubicBezTo>
                  <a:cubicBezTo>
                    <a:pt x="238058" y="1400054"/>
                    <a:pt x="243573" y="1370784"/>
                    <a:pt x="254994" y="1339351"/>
                  </a:cubicBezTo>
                  <a:lnTo>
                    <a:pt x="265624" y="1310081"/>
                  </a:lnTo>
                  <a:cubicBezTo>
                    <a:pt x="110861" y="1240348"/>
                    <a:pt x="7144" y="1084557"/>
                    <a:pt x="7144" y="912698"/>
                  </a:cubicBezTo>
                  <a:lnTo>
                    <a:pt x="7144" y="900534"/>
                  </a:lnTo>
                  <a:cubicBezTo>
                    <a:pt x="7144" y="812609"/>
                    <a:pt x="35957" y="729408"/>
                    <a:pt x="90402" y="659838"/>
                  </a:cubicBezTo>
                  <a:cubicBezTo>
                    <a:pt x="164401" y="554463"/>
                    <a:pt x="282959" y="487064"/>
                    <a:pt x="413899" y="477339"/>
                  </a:cubicBezTo>
                  <a:lnTo>
                    <a:pt x="467668" y="473357"/>
                  </a:lnTo>
                  <a:lnTo>
                    <a:pt x="481708" y="421351"/>
                  </a:lnTo>
                  <a:cubicBezTo>
                    <a:pt x="538029" y="213048"/>
                    <a:pt x="711432" y="54029"/>
                    <a:pt x="923477" y="16291"/>
                  </a:cubicBezTo>
                  <a:cubicBezTo>
                    <a:pt x="1116035" y="-18152"/>
                    <a:pt x="1303077" y="45732"/>
                    <a:pt x="1435046" y="190093"/>
                  </a:cubicBezTo>
                  <a:lnTo>
                    <a:pt x="1476137" y="235051"/>
                  </a:lnTo>
                  <a:lnTo>
                    <a:pt x="1528991" y="204705"/>
                  </a:lnTo>
                  <a:cubicBezTo>
                    <a:pt x="1570539" y="180892"/>
                    <a:pt x="1614069" y="168843"/>
                    <a:pt x="1658407" y="168843"/>
                  </a:cubicBezTo>
                  <a:cubicBezTo>
                    <a:pt x="1803283" y="168843"/>
                    <a:pt x="1921154" y="286772"/>
                    <a:pt x="1921154" y="431704"/>
                  </a:cubicBezTo>
                  <a:cubicBezTo>
                    <a:pt x="1921154" y="460632"/>
                    <a:pt x="1915582" y="489902"/>
                    <a:pt x="1904162" y="521335"/>
                  </a:cubicBezTo>
                  <a:lnTo>
                    <a:pt x="1893532" y="550548"/>
                  </a:lnTo>
                  <a:cubicBezTo>
                    <a:pt x="2048294" y="620280"/>
                    <a:pt x="2152012" y="776071"/>
                    <a:pt x="2152012" y="947931"/>
                  </a:cubicBezTo>
                  <a:lnTo>
                    <a:pt x="2152012" y="960094"/>
                  </a:lnTo>
                  <a:cubicBezTo>
                    <a:pt x="2152012" y="1047962"/>
                    <a:pt x="2123199" y="1131220"/>
                    <a:pt x="2068754" y="1200848"/>
                  </a:cubicBezTo>
                  <a:cubicBezTo>
                    <a:pt x="1994697" y="1306223"/>
                    <a:pt x="1876139" y="1373622"/>
                    <a:pt x="1745256" y="1383290"/>
                  </a:cubicBezTo>
                  <a:lnTo>
                    <a:pt x="1691488" y="1387271"/>
                  </a:lnTo>
                  <a:lnTo>
                    <a:pt x="1677505" y="1439221"/>
                  </a:lnTo>
                  <a:cubicBezTo>
                    <a:pt x="1621184" y="1647523"/>
                    <a:pt x="1447781" y="1806543"/>
                    <a:pt x="1235793" y="1844338"/>
                  </a:cubicBezTo>
                  <a:cubicBezTo>
                    <a:pt x="1200788" y="1850586"/>
                    <a:pt x="1165660" y="1853711"/>
                    <a:pt x="1131446" y="18537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165100" sx="102000" sy="102000" algn="ctr" rotWithShape="0">
                <a:srgbClr val="DBDBDB">
                  <a:alpha val="80000"/>
                </a:srgbClr>
              </a:outerShdw>
            </a:effectLst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A3E92D47-3023-FBE4-AE7C-C825D157AE49}"/>
                </a:ext>
              </a:extLst>
            </p:cNvPr>
            <p:cNvGrpSpPr/>
            <p:nvPr/>
          </p:nvGrpSpPr>
          <p:grpSpPr>
            <a:xfrm>
              <a:off x="4932411" y="2765963"/>
              <a:ext cx="360000" cy="360000"/>
              <a:chOff x="1827261" y="2765963"/>
              <a:chExt cx="360000" cy="360000"/>
            </a:xfrm>
          </p:grpSpPr>
          <p:sp>
            <p:nvSpPr>
              <p:cNvPr id="49" name="Овал 48">
                <a:extLst>
                  <a:ext uri="{FF2B5EF4-FFF2-40B4-BE49-F238E27FC236}">
                    <a16:creationId xmlns:a16="http://schemas.microsoft.com/office/drawing/2014/main" id="{27A18A83-70A8-811B-BBCC-52F8AC49E0AA}"/>
                  </a:ext>
                </a:extLst>
              </p:cNvPr>
              <p:cNvSpPr/>
              <p:nvPr/>
            </p:nvSpPr>
            <p:spPr>
              <a:xfrm>
                <a:off x="1827261" y="2765963"/>
                <a:ext cx="360000" cy="360000"/>
              </a:xfrm>
              <a:prstGeom prst="ellipse">
                <a:avLst/>
              </a:prstGeom>
              <a:solidFill>
                <a:srgbClr val="0033CC"/>
              </a:solidFill>
              <a:ln w="57150">
                <a:solidFill>
                  <a:srgbClr val="0033CC">
                    <a:alpha val="50196"/>
                  </a:srgb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ru-RU" sz="1100" dirty="0">
                  <a:solidFill>
                    <a:srgbClr val="F5F5F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Подзаголовок">
                <a:extLst>
                  <a:ext uri="{FF2B5EF4-FFF2-40B4-BE49-F238E27FC236}">
                    <a16:creationId xmlns:a16="http://schemas.microsoft.com/office/drawing/2014/main" id="{10E143A4-1584-7718-5CE2-2AFE693441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715" y="2834201"/>
                <a:ext cx="350546" cy="23780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ru-RU" sz="18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  <p:sp>
          <p:nvSpPr>
            <p:cNvPr id="48" name="Google Shape;318;p3">
              <a:extLst>
                <a:ext uri="{FF2B5EF4-FFF2-40B4-BE49-F238E27FC236}">
                  <a16:creationId xmlns:a16="http://schemas.microsoft.com/office/drawing/2014/main" id="{B0FD6280-F79B-18D8-0B5D-0C8950D3B1BE}"/>
                </a:ext>
              </a:extLst>
            </p:cNvPr>
            <p:cNvSpPr/>
            <p:nvPr/>
          </p:nvSpPr>
          <p:spPr>
            <a:xfrm>
              <a:off x="3763425" y="3230630"/>
              <a:ext cx="1464690" cy="618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defRPr/>
              </a:pPr>
              <a:r>
                <a:rPr lang="ru-RU" sz="2800" b="1" i="0" dirty="0">
                  <a:solidFill>
                    <a:srgbClr val="292A2E"/>
                  </a:solidFill>
                  <a:effectLst/>
                  <a:latin typeface="ui-sans-serif"/>
                </a:rPr>
                <a:t>Интуитивный интерфейс</a:t>
              </a:r>
              <a:endParaRPr lang="ru-RU" sz="2800" b="1" dirty="0">
                <a:solidFill>
                  <a:srgbClr val="0033C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8D27E8E4-1B0C-E284-5102-689656852D40}"/>
              </a:ext>
            </a:extLst>
          </p:cNvPr>
          <p:cNvGrpSpPr/>
          <p:nvPr/>
        </p:nvGrpSpPr>
        <p:grpSpPr>
          <a:xfrm>
            <a:off x="2751095" y="3170148"/>
            <a:ext cx="3522545" cy="2718627"/>
            <a:chOff x="6728000" y="2725841"/>
            <a:chExt cx="1944000" cy="1656000"/>
          </a:xfrm>
        </p:grpSpPr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BCA01613-41E6-F20F-1A1E-3B994A7E5DE9}"/>
                </a:ext>
              </a:extLst>
            </p:cNvPr>
            <p:cNvSpPr/>
            <p:nvPr/>
          </p:nvSpPr>
          <p:spPr>
            <a:xfrm>
              <a:off x="6728000" y="2725841"/>
              <a:ext cx="1944000" cy="1656000"/>
            </a:xfrm>
            <a:custGeom>
              <a:avLst/>
              <a:gdLst>
                <a:gd name="connsiteX0" fmla="*/ 1131446 w 2152650"/>
                <a:gd name="connsiteY0" fmla="*/ 1853711 h 1857375"/>
                <a:gd name="connsiteX1" fmla="*/ 1131446 w 2152650"/>
                <a:gd name="connsiteY1" fmla="*/ 1853711 h 1857375"/>
                <a:gd name="connsiteX2" fmla="*/ 724167 w 2152650"/>
                <a:gd name="connsiteY2" fmla="*/ 1670535 h 1857375"/>
                <a:gd name="connsiteX3" fmla="*/ 683019 w 2152650"/>
                <a:gd name="connsiteY3" fmla="*/ 1625577 h 1857375"/>
                <a:gd name="connsiteX4" fmla="*/ 630165 w 2152650"/>
                <a:gd name="connsiteY4" fmla="*/ 1655924 h 1857375"/>
                <a:gd name="connsiteX5" fmla="*/ 500805 w 2152650"/>
                <a:gd name="connsiteY5" fmla="*/ 1691786 h 1857375"/>
                <a:gd name="connsiteX6" fmla="*/ 238058 w 2152650"/>
                <a:gd name="connsiteY6" fmla="*/ 1428924 h 1857375"/>
                <a:gd name="connsiteX7" fmla="*/ 254994 w 2152650"/>
                <a:gd name="connsiteY7" fmla="*/ 1339351 h 1857375"/>
                <a:gd name="connsiteX8" fmla="*/ 265624 w 2152650"/>
                <a:gd name="connsiteY8" fmla="*/ 1310081 h 1857375"/>
                <a:gd name="connsiteX9" fmla="*/ 7144 w 2152650"/>
                <a:gd name="connsiteY9" fmla="*/ 912698 h 1857375"/>
                <a:gd name="connsiteX10" fmla="*/ 7144 w 2152650"/>
                <a:gd name="connsiteY10" fmla="*/ 900534 h 1857375"/>
                <a:gd name="connsiteX11" fmla="*/ 90402 w 2152650"/>
                <a:gd name="connsiteY11" fmla="*/ 659838 h 1857375"/>
                <a:gd name="connsiteX12" fmla="*/ 413899 w 2152650"/>
                <a:gd name="connsiteY12" fmla="*/ 477339 h 1857375"/>
                <a:gd name="connsiteX13" fmla="*/ 467668 w 2152650"/>
                <a:gd name="connsiteY13" fmla="*/ 473357 h 1857375"/>
                <a:gd name="connsiteX14" fmla="*/ 481708 w 2152650"/>
                <a:gd name="connsiteY14" fmla="*/ 421351 h 1857375"/>
                <a:gd name="connsiteX15" fmla="*/ 923477 w 2152650"/>
                <a:gd name="connsiteY15" fmla="*/ 16291 h 1857375"/>
                <a:gd name="connsiteX16" fmla="*/ 1435046 w 2152650"/>
                <a:gd name="connsiteY16" fmla="*/ 190093 h 1857375"/>
                <a:gd name="connsiteX17" fmla="*/ 1476137 w 2152650"/>
                <a:gd name="connsiteY17" fmla="*/ 235051 h 1857375"/>
                <a:gd name="connsiteX18" fmla="*/ 1528991 w 2152650"/>
                <a:gd name="connsiteY18" fmla="*/ 204705 h 1857375"/>
                <a:gd name="connsiteX19" fmla="*/ 1658407 w 2152650"/>
                <a:gd name="connsiteY19" fmla="*/ 168843 h 1857375"/>
                <a:gd name="connsiteX20" fmla="*/ 1921154 w 2152650"/>
                <a:gd name="connsiteY20" fmla="*/ 431704 h 1857375"/>
                <a:gd name="connsiteX21" fmla="*/ 1904162 w 2152650"/>
                <a:gd name="connsiteY21" fmla="*/ 521335 h 1857375"/>
                <a:gd name="connsiteX22" fmla="*/ 1893532 w 2152650"/>
                <a:gd name="connsiteY22" fmla="*/ 550548 h 1857375"/>
                <a:gd name="connsiteX23" fmla="*/ 2152012 w 2152650"/>
                <a:gd name="connsiteY23" fmla="*/ 947931 h 1857375"/>
                <a:gd name="connsiteX24" fmla="*/ 2152012 w 2152650"/>
                <a:gd name="connsiteY24" fmla="*/ 960094 h 1857375"/>
                <a:gd name="connsiteX25" fmla="*/ 2068754 w 2152650"/>
                <a:gd name="connsiteY25" fmla="*/ 1200848 h 1857375"/>
                <a:gd name="connsiteX26" fmla="*/ 1745256 w 2152650"/>
                <a:gd name="connsiteY26" fmla="*/ 1383290 h 1857375"/>
                <a:gd name="connsiteX27" fmla="*/ 1691488 w 2152650"/>
                <a:gd name="connsiteY27" fmla="*/ 1387271 h 1857375"/>
                <a:gd name="connsiteX28" fmla="*/ 1677505 w 2152650"/>
                <a:gd name="connsiteY28" fmla="*/ 1439221 h 1857375"/>
                <a:gd name="connsiteX29" fmla="*/ 1235793 w 2152650"/>
                <a:gd name="connsiteY29" fmla="*/ 1844338 h 1857375"/>
                <a:gd name="connsiteX30" fmla="*/ 1131446 w 2152650"/>
                <a:gd name="connsiteY30" fmla="*/ 185371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52650" h="1857375">
                  <a:moveTo>
                    <a:pt x="1131446" y="1853711"/>
                  </a:moveTo>
                  <a:lnTo>
                    <a:pt x="1131446" y="1853711"/>
                  </a:lnTo>
                  <a:cubicBezTo>
                    <a:pt x="976798" y="1853711"/>
                    <a:pt x="832209" y="1788636"/>
                    <a:pt x="724167" y="1670535"/>
                  </a:cubicBezTo>
                  <a:lnTo>
                    <a:pt x="683019" y="1625577"/>
                  </a:lnTo>
                  <a:lnTo>
                    <a:pt x="630165" y="1655924"/>
                  </a:lnTo>
                  <a:cubicBezTo>
                    <a:pt x="588674" y="1679737"/>
                    <a:pt x="545144" y="1691786"/>
                    <a:pt x="500805" y="1691786"/>
                  </a:cubicBezTo>
                  <a:cubicBezTo>
                    <a:pt x="355930" y="1691786"/>
                    <a:pt x="238058" y="1573857"/>
                    <a:pt x="238058" y="1428924"/>
                  </a:cubicBezTo>
                  <a:cubicBezTo>
                    <a:pt x="238058" y="1400054"/>
                    <a:pt x="243573" y="1370784"/>
                    <a:pt x="254994" y="1339351"/>
                  </a:cubicBezTo>
                  <a:lnTo>
                    <a:pt x="265624" y="1310081"/>
                  </a:lnTo>
                  <a:cubicBezTo>
                    <a:pt x="110861" y="1240348"/>
                    <a:pt x="7144" y="1084557"/>
                    <a:pt x="7144" y="912698"/>
                  </a:cubicBezTo>
                  <a:lnTo>
                    <a:pt x="7144" y="900534"/>
                  </a:lnTo>
                  <a:cubicBezTo>
                    <a:pt x="7144" y="812609"/>
                    <a:pt x="35957" y="729408"/>
                    <a:pt x="90402" y="659838"/>
                  </a:cubicBezTo>
                  <a:cubicBezTo>
                    <a:pt x="164401" y="554463"/>
                    <a:pt x="282959" y="487064"/>
                    <a:pt x="413899" y="477339"/>
                  </a:cubicBezTo>
                  <a:lnTo>
                    <a:pt x="467668" y="473357"/>
                  </a:lnTo>
                  <a:lnTo>
                    <a:pt x="481708" y="421351"/>
                  </a:lnTo>
                  <a:cubicBezTo>
                    <a:pt x="538029" y="213048"/>
                    <a:pt x="711432" y="54029"/>
                    <a:pt x="923477" y="16291"/>
                  </a:cubicBezTo>
                  <a:cubicBezTo>
                    <a:pt x="1116035" y="-18152"/>
                    <a:pt x="1303077" y="45732"/>
                    <a:pt x="1435046" y="190093"/>
                  </a:cubicBezTo>
                  <a:lnTo>
                    <a:pt x="1476137" y="235051"/>
                  </a:lnTo>
                  <a:lnTo>
                    <a:pt x="1528991" y="204705"/>
                  </a:lnTo>
                  <a:cubicBezTo>
                    <a:pt x="1570539" y="180892"/>
                    <a:pt x="1614069" y="168843"/>
                    <a:pt x="1658407" y="168843"/>
                  </a:cubicBezTo>
                  <a:cubicBezTo>
                    <a:pt x="1803283" y="168843"/>
                    <a:pt x="1921154" y="286772"/>
                    <a:pt x="1921154" y="431704"/>
                  </a:cubicBezTo>
                  <a:cubicBezTo>
                    <a:pt x="1921154" y="460632"/>
                    <a:pt x="1915582" y="489902"/>
                    <a:pt x="1904162" y="521335"/>
                  </a:cubicBezTo>
                  <a:lnTo>
                    <a:pt x="1893532" y="550548"/>
                  </a:lnTo>
                  <a:cubicBezTo>
                    <a:pt x="2048294" y="620280"/>
                    <a:pt x="2152012" y="776071"/>
                    <a:pt x="2152012" y="947931"/>
                  </a:cubicBezTo>
                  <a:lnTo>
                    <a:pt x="2152012" y="960094"/>
                  </a:lnTo>
                  <a:cubicBezTo>
                    <a:pt x="2152012" y="1047962"/>
                    <a:pt x="2123199" y="1131220"/>
                    <a:pt x="2068754" y="1200848"/>
                  </a:cubicBezTo>
                  <a:cubicBezTo>
                    <a:pt x="1994697" y="1306223"/>
                    <a:pt x="1876139" y="1373622"/>
                    <a:pt x="1745256" y="1383290"/>
                  </a:cubicBezTo>
                  <a:lnTo>
                    <a:pt x="1691488" y="1387271"/>
                  </a:lnTo>
                  <a:lnTo>
                    <a:pt x="1677505" y="1439221"/>
                  </a:lnTo>
                  <a:cubicBezTo>
                    <a:pt x="1621184" y="1647523"/>
                    <a:pt x="1447781" y="1806543"/>
                    <a:pt x="1235793" y="1844338"/>
                  </a:cubicBezTo>
                  <a:cubicBezTo>
                    <a:pt x="1200788" y="1850586"/>
                    <a:pt x="1165660" y="1853711"/>
                    <a:pt x="1131446" y="18537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165100" sx="102000" sy="102000" algn="ctr" rotWithShape="0">
                <a:srgbClr val="DBDBDB">
                  <a:alpha val="80000"/>
                </a:srgbClr>
              </a:outerShdw>
            </a:effectLst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D07FD616-0FA4-2735-83D3-6EC2702B71D9}"/>
                </a:ext>
              </a:extLst>
            </p:cNvPr>
            <p:cNvGrpSpPr/>
            <p:nvPr/>
          </p:nvGrpSpPr>
          <p:grpSpPr>
            <a:xfrm>
              <a:off x="8037561" y="2765963"/>
              <a:ext cx="360000" cy="360000"/>
              <a:chOff x="8037561" y="2765963"/>
              <a:chExt cx="360000" cy="360000"/>
            </a:xfrm>
          </p:grpSpPr>
          <p:sp>
            <p:nvSpPr>
              <p:cNvPr id="55" name="Овал 54">
                <a:extLst>
                  <a:ext uri="{FF2B5EF4-FFF2-40B4-BE49-F238E27FC236}">
                    <a16:creationId xmlns:a16="http://schemas.microsoft.com/office/drawing/2014/main" id="{EB7CA7EE-CD3A-CFD5-2418-601AF1D32EF5}"/>
                  </a:ext>
                </a:extLst>
              </p:cNvPr>
              <p:cNvSpPr/>
              <p:nvPr/>
            </p:nvSpPr>
            <p:spPr>
              <a:xfrm>
                <a:off x="8037561" y="2765963"/>
                <a:ext cx="360000" cy="360000"/>
              </a:xfrm>
              <a:prstGeom prst="ellipse">
                <a:avLst/>
              </a:prstGeom>
              <a:solidFill>
                <a:srgbClr val="0033CC"/>
              </a:solidFill>
              <a:ln w="57150">
                <a:solidFill>
                  <a:srgbClr val="0033CC">
                    <a:alpha val="50196"/>
                  </a:srgb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ru-RU" sz="1100" dirty="0">
                  <a:solidFill>
                    <a:srgbClr val="F5F5F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Подзаголовок">
                <a:extLst>
                  <a:ext uri="{FF2B5EF4-FFF2-40B4-BE49-F238E27FC236}">
                    <a16:creationId xmlns:a16="http://schemas.microsoft.com/office/drawing/2014/main" id="{40D27F8B-6AAB-4739-45E8-4672BCB99F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7015" y="2834201"/>
                <a:ext cx="350546" cy="23780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ru-RU" sz="18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  <p:sp>
          <p:nvSpPr>
            <p:cNvPr id="54" name="Google Shape;318;p3">
              <a:extLst>
                <a:ext uri="{FF2B5EF4-FFF2-40B4-BE49-F238E27FC236}">
                  <a16:creationId xmlns:a16="http://schemas.microsoft.com/office/drawing/2014/main" id="{7A3DB14D-8564-500F-D5FE-FDBFF4CEAE26}"/>
                </a:ext>
              </a:extLst>
            </p:cNvPr>
            <p:cNvSpPr/>
            <p:nvPr/>
          </p:nvSpPr>
          <p:spPr>
            <a:xfrm>
              <a:off x="6748540" y="3185483"/>
              <a:ext cx="1773141" cy="10339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defRPr/>
              </a:pPr>
              <a:r>
                <a:rPr lang="ru-RU" sz="2800" b="1" i="0" dirty="0">
                  <a:solidFill>
                    <a:srgbClr val="292A2E"/>
                  </a:solidFill>
                  <a:effectLst/>
                  <a:latin typeface="ui-sans-serif"/>
                </a:rPr>
                <a:t>Адаптация под мобильное приложение</a:t>
              </a:r>
              <a:endParaRPr lang="ru-RU" sz="2800" b="1" dirty="0">
                <a:solidFill>
                  <a:srgbClr val="0033CC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5D73E0F1-7354-973A-F268-081B09FA0DB5}"/>
              </a:ext>
            </a:extLst>
          </p:cNvPr>
          <p:cNvGrpSpPr/>
          <p:nvPr/>
        </p:nvGrpSpPr>
        <p:grpSpPr>
          <a:xfrm>
            <a:off x="8579928" y="204239"/>
            <a:ext cx="2840192" cy="2148120"/>
            <a:chOff x="9770553" y="2711963"/>
            <a:chExt cx="2840192" cy="1975487"/>
          </a:xfrm>
        </p:grpSpPr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C29F10E0-3F85-CF11-8D88-173915BD92EE}"/>
                </a:ext>
              </a:extLst>
            </p:cNvPr>
            <p:cNvSpPr/>
            <p:nvPr/>
          </p:nvSpPr>
          <p:spPr>
            <a:xfrm>
              <a:off x="9770553" y="2711963"/>
              <a:ext cx="2840192" cy="1975487"/>
            </a:xfrm>
            <a:custGeom>
              <a:avLst/>
              <a:gdLst>
                <a:gd name="connsiteX0" fmla="*/ 1131446 w 2152650"/>
                <a:gd name="connsiteY0" fmla="*/ 1853711 h 1857375"/>
                <a:gd name="connsiteX1" fmla="*/ 1131446 w 2152650"/>
                <a:gd name="connsiteY1" fmla="*/ 1853711 h 1857375"/>
                <a:gd name="connsiteX2" fmla="*/ 724167 w 2152650"/>
                <a:gd name="connsiteY2" fmla="*/ 1670535 h 1857375"/>
                <a:gd name="connsiteX3" fmla="*/ 683019 w 2152650"/>
                <a:gd name="connsiteY3" fmla="*/ 1625577 h 1857375"/>
                <a:gd name="connsiteX4" fmla="*/ 630165 w 2152650"/>
                <a:gd name="connsiteY4" fmla="*/ 1655924 h 1857375"/>
                <a:gd name="connsiteX5" fmla="*/ 500805 w 2152650"/>
                <a:gd name="connsiteY5" fmla="*/ 1691786 h 1857375"/>
                <a:gd name="connsiteX6" fmla="*/ 238058 w 2152650"/>
                <a:gd name="connsiteY6" fmla="*/ 1428924 h 1857375"/>
                <a:gd name="connsiteX7" fmla="*/ 254994 w 2152650"/>
                <a:gd name="connsiteY7" fmla="*/ 1339351 h 1857375"/>
                <a:gd name="connsiteX8" fmla="*/ 265624 w 2152650"/>
                <a:gd name="connsiteY8" fmla="*/ 1310081 h 1857375"/>
                <a:gd name="connsiteX9" fmla="*/ 7144 w 2152650"/>
                <a:gd name="connsiteY9" fmla="*/ 912698 h 1857375"/>
                <a:gd name="connsiteX10" fmla="*/ 7144 w 2152650"/>
                <a:gd name="connsiteY10" fmla="*/ 900534 h 1857375"/>
                <a:gd name="connsiteX11" fmla="*/ 90402 w 2152650"/>
                <a:gd name="connsiteY11" fmla="*/ 659838 h 1857375"/>
                <a:gd name="connsiteX12" fmla="*/ 413899 w 2152650"/>
                <a:gd name="connsiteY12" fmla="*/ 477339 h 1857375"/>
                <a:gd name="connsiteX13" fmla="*/ 467668 w 2152650"/>
                <a:gd name="connsiteY13" fmla="*/ 473357 h 1857375"/>
                <a:gd name="connsiteX14" fmla="*/ 481708 w 2152650"/>
                <a:gd name="connsiteY14" fmla="*/ 421351 h 1857375"/>
                <a:gd name="connsiteX15" fmla="*/ 923477 w 2152650"/>
                <a:gd name="connsiteY15" fmla="*/ 16291 h 1857375"/>
                <a:gd name="connsiteX16" fmla="*/ 1435046 w 2152650"/>
                <a:gd name="connsiteY16" fmla="*/ 190093 h 1857375"/>
                <a:gd name="connsiteX17" fmla="*/ 1476137 w 2152650"/>
                <a:gd name="connsiteY17" fmla="*/ 235051 h 1857375"/>
                <a:gd name="connsiteX18" fmla="*/ 1528991 w 2152650"/>
                <a:gd name="connsiteY18" fmla="*/ 204705 h 1857375"/>
                <a:gd name="connsiteX19" fmla="*/ 1658407 w 2152650"/>
                <a:gd name="connsiteY19" fmla="*/ 168843 h 1857375"/>
                <a:gd name="connsiteX20" fmla="*/ 1921154 w 2152650"/>
                <a:gd name="connsiteY20" fmla="*/ 431704 h 1857375"/>
                <a:gd name="connsiteX21" fmla="*/ 1904162 w 2152650"/>
                <a:gd name="connsiteY21" fmla="*/ 521335 h 1857375"/>
                <a:gd name="connsiteX22" fmla="*/ 1893532 w 2152650"/>
                <a:gd name="connsiteY22" fmla="*/ 550548 h 1857375"/>
                <a:gd name="connsiteX23" fmla="*/ 2152012 w 2152650"/>
                <a:gd name="connsiteY23" fmla="*/ 947931 h 1857375"/>
                <a:gd name="connsiteX24" fmla="*/ 2152012 w 2152650"/>
                <a:gd name="connsiteY24" fmla="*/ 960094 h 1857375"/>
                <a:gd name="connsiteX25" fmla="*/ 2068754 w 2152650"/>
                <a:gd name="connsiteY25" fmla="*/ 1200848 h 1857375"/>
                <a:gd name="connsiteX26" fmla="*/ 1745256 w 2152650"/>
                <a:gd name="connsiteY26" fmla="*/ 1383290 h 1857375"/>
                <a:gd name="connsiteX27" fmla="*/ 1691488 w 2152650"/>
                <a:gd name="connsiteY27" fmla="*/ 1387271 h 1857375"/>
                <a:gd name="connsiteX28" fmla="*/ 1677505 w 2152650"/>
                <a:gd name="connsiteY28" fmla="*/ 1439221 h 1857375"/>
                <a:gd name="connsiteX29" fmla="*/ 1235793 w 2152650"/>
                <a:gd name="connsiteY29" fmla="*/ 1844338 h 1857375"/>
                <a:gd name="connsiteX30" fmla="*/ 1131446 w 2152650"/>
                <a:gd name="connsiteY30" fmla="*/ 185371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52650" h="1857375">
                  <a:moveTo>
                    <a:pt x="1131446" y="1853711"/>
                  </a:moveTo>
                  <a:lnTo>
                    <a:pt x="1131446" y="1853711"/>
                  </a:lnTo>
                  <a:cubicBezTo>
                    <a:pt x="976798" y="1853711"/>
                    <a:pt x="832209" y="1788636"/>
                    <a:pt x="724167" y="1670535"/>
                  </a:cubicBezTo>
                  <a:lnTo>
                    <a:pt x="683019" y="1625577"/>
                  </a:lnTo>
                  <a:lnTo>
                    <a:pt x="630165" y="1655924"/>
                  </a:lnTo>
                  <a:cubicBezTo>
                    <a:pt x="588674" y="1679737"/>
                    <a:pt x="545144" y="1691786"/>
                    <a:pt x="500805" y="1691786"/>
                  </a:cubicBezTo>
                  <a:cubicBezTo>
                    <a:pt x="355930" y="1691786"/>
                    <a:pt x="238058" y="1573857"/>
                    <a:pt x="238058" y="1428924"/>
                  </a:cubicBezTo>
                  <a:cubicBezTo>
                    <a:pt x="238058" y="1400054"/>
                    <a:pt x="243573" y="1370784"/>
                    <a:pt x="254994" y="1339351"/>
                  </a:cubicBezTo>
                  <a:lnTo>
                    <a:pt x="265624" y="1310081"/>
                  </a:lnTo>
                  <a:cubicBezTo>
                    <a:pt x="110861" y="1240348"/>
                    <a:pt x="7144" y="1084557"/>
                    <a:pt x="7144" y="912698"/>
                  </a:cubicBezTo>
                  <a:lnTo>
                    <a:pt x="7144" y="900534"/>
                  </a:lnTo>
                  <a:cubicBezTo>
                    <a:pt x="7144" y="812609"/>
                    <a:pt x="35957" y="729408"/>
                    <a:pt x="90402" y="659838"/>
                  </a:cubicBezTo>
                  <a:cubicBezTo>
                    <a:pt x="164401" y="554463"/>
                    <a:pt x="282959" y="487064"/>
                    <a:pt x="413899" y="477339"/>
                  </a:cubicBezTo>
                  <a:lnTo>
                    <a:pt x="467668" y="473357"/>
                  </a:lnTo>
                  <a:lnTo>
                    <a:pt x="481708" y="421351"/>
                  </a:lnTo>
                  <a:cubicBezTo>
                    <a:pt x="538029" y="213048"/>
                    <a:pt x="711432" y="54029"/>
                    <a:pt x="923477" y="16291"/>
                  </a:cubicBezTo>
                  <a:cubicBezTo>
                    <a:pt x="1116035" y="-18152"/>
                    <a:pt x="1303077" y="45732"/>
                    <a:pt x="1435046" y="190093"/>
                  </a:cubicBezTo>
                  <a:lnTo>
                    <a:pt x="1476137" y="235051"/>
                  </a:lnTo>
                  <a:lnTo>
                    <a:pt x="1528991" y="204705"/>
                  </a:lnTo>
                  <a:cubicBezTo>
                    <a:pt x="1570539" y="180892"/>
                    <a:pt x="1614069" y="168843"/>
                    <a:pt x="1658407" y="168843"/>
                  </a:cubicBezTo>
                  <a:cubicBezTo>
                    <a:pt x="1803283" y="168843"/>
                    <a:pt x="1921154" y="286772"/>
                    <a:pt x="1921154" y="431704"/>
                  </a:cubicBezTo>
                  <a:cubicBezTo>
                    <a:pt x="1921154" y="460632"/>
                    <a:pt x="1915582" y="489902"/>
                    <a:pt x="1904162" y="521335"/>
                  </a:cubicBezTo>
                  <a:lnTo>
                    <a:pt x="1893532" y="550548"/>
                  </a:lnTo>
                  <a:cubicBezTo>
                    <a:pt x="2048294" y="620280"/>
                    <a:pt x="2152012" y="776071"/>
                    <a:pt x="2152012" y="947931"/>
                  </a:cubicBezTo>
                  <a:lnTo>
                    <a:pt x="2152012" y="960094"/>
                  </a:lnTo>
                  <a:cubicBezTo>
                    <a:pt x="2152012" y="1047962"/>
                    <a:pt x="2123199" y="1131220"/>
                    <a:pt x="2068754" y="1200848"/>
                  </a:cubicBezTo>
                  <a:cubicBezTo>
                    <a:pt x="1994697" y="1306223"/>
                    <a:pt x="1876139" y="1373622"/>
                    <a:pt x="1745256" y="1383290"/>
                  </a:cubicBezTo>
                  <a:lnTo>
                    <a:pt x="1691488" y="1387271"/>
                  </a:lnTo>
                  <a:lnTo>
                    <a:pt x="1677505" y="1439221"/>
                  </a:lnTo>
                  <a:cubicBezTo>
                    <a:pt x="1621184" y="1647523"/>
                    <a:pt x="1447781" y="1806543"/>
                    <a:pt x="1235793" y="1844338"/>
                  </a:cubicBezTo>
                  <a:cubicBezTo>
                    <a:pt x="1200788" y="1850586"/>
                    <a:pt x="1165660" y="1853711"/>
                    <a:pt x="1131446" y="18537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165100" sx="102000" sy="102000" algn="ctr" rotWithShape="0">
                <a:srgbClr val="DBDBDB">
                  <a:alpha val="80000"/>
                </a:srgbClr>
              </a:outerShdw>
            </a:effectLst>
          </p:spPr>
          <p:txBody>
            <a:bodyPr rtlCol="0" anchor="ctr"/>
            <a:lstStyle/>
            <a:p>
              <a:endParaRPr lang="ru-RU" dirty="0"/>
            </a:p>
          </p:txBody>
        </p: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977AA5C9-8967-46C8-FFE4-F4DB662D266A}"/>
                </a:ext>
              </a:extLst>
            </p:cNvPr>
            <p:cNvGrpSpPr/>
            <p:nvPr/>
          </p:nvGrpSpPr>
          <p:grpSpPr>
            <a:xfrm>
              <a:off x="11137947" y="2765963"/>
              <a:ext cx="542877" cy="505656"/>
              <a:chOff x="11137947" y="2765963"/>
              <a:chExt cx="542877" cy="505656"/>
            </a:xfrm>
          </p:grpSpPr>
          <p:sp>
            <p:nvSpPr>
              <p:cNvPr id="61" name="Овал 60">
                <a:extLst>
                  <a:ext uri="{FF2B5EF4-FFF2-40B4-BE49-F238E27FC236}">
                    <a16:creationId xmlns:a16="http://schemas.microsoft.com/office/drawing/2014/main" id="{41EC888C-356F-B0BE-8610-400CD66D55ED}"/>
                  </a:ext>
                </a:extLst>
              </p:cNvPr>
              <p:cNvSpPr/>
              <p:nvPr/>
            </p:nvSpPr>
            <p:spPr>
              <a:xfrm>
                <a:off x="11137947" y="2765963"/>
                <a:ext cx="542877" cy="505656"/>
              </a:xfrm>
              <a:prstGeom prst="ellipse">
                <a:avLst/>
              </a:prstGeom>
              <a:solidFill>
                <a:srgbClr val="0033CC"/>
              </a:solidFill>
              <a:ln w="28575">
                <a:solidFill>
                  <a:srgbClr val="7F99E5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ru-RU" sz="1100" dirty="0">
                  <a:solidFill>
                    <a:srgbClr val="F5F5F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Подзаголовок">
                <a:extLst>
                  <a:ext uri="{FF2B5EF4-FFF2-40B4-BE49-F238E27FC236}">
                    <a16:creationId xmlns:a16="http://schemas.microsoft.com/office/drawing/2014/main" id="{5ACC549C-B6CC-F0B2-A313-D37B6D1359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7712" y="2939786"/>
                <a:ext cx="463345" cy="26036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ru-RU" sz="18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0</a:t>
                </a:r>
                <a:r>
                  <a:rPr lang="en-US" sz="18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4</a:t>
                </a:r>
                <a:endParaRPr lang="ru-RU" sz="1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Google Shape;318;p3">
              <a:extLst>
                <a:ext uri="{FF2B5EF4-FFF2-40B4-BE49-F238E27FC236}">
                  <a16:creationId xmlns:a16="http://schemas.microsoft.com/office/drawing/2014/main" id="{C25874FF-06C5-3401-D322-7DE7AA438180}"/>
                </a:ext>
              </a:extLst>
            </p:cNvPr>
            <p:cNvSpPr/>
            <p:nvPr/>
          </p:nvSpPr>
          <p:spPr>
            <a:xfrm>
              <a:off x="9770553" y="3345349"/>
              <a:ext cx="2840192" cy="877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defRPr/>
              </a:pPr>
              <a:r>
                <a:rPr lang="ru-RU" sz="2800" b="1" i="0" dirty="0">
                  <a:solidFill>
                    <a:srgbClr val="292A2E"/>
                  </a:solidFill>
                  <a:effectLst/>
                  <a:latin typeface="ui-sans-serif"/>
                </a:rPr>
                <a:t>Классификация отзывов</a:t>
              </a:r>
              <a:endParaRPr lang="ru-RU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C42664-E4EA-D982-944E-84950790C201}"/>
              </a:ext>
            </a:extLst>
          </p:cNvPr>
          <p:cNvSpPr txBox="1"/>
          <p:nvPr/>
        </p:nvSpPr>
        <p:spPr>
          <a:xfrm>
            <a:off x="13219401" y="65775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E6441-9342-3539-6CBF-C81BE22DBCFC}"/>
              </a:ext>
            </a:extLst>
          </p:cNvPr>
          <p:cNvSpPr txBox="1"/>
          <p:nvPr/>
        </p:nvSpPr>
        <p:spPr>
          <a:xfrm>
            <a:off x="11702584" y="645224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1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083715C-22F2-49EB-B807-4870EC5FE6EE}"/>
              </a:ext>
            </a:extLst>
          </p:cNvPr>
          <p:cNvCxnSpPr/>
          <p:nvPr/>
        </p:nvCxnSpPr>
        <p:spPr>
          <a:xfrm>
            <a:off x="-430031" y="6456749"/>
            <a:ext cx="5472000" cy="0"/>
          </a:xfrm>
          <a:prstGeom prst="line">
            <a:avLst/>
          </a:prstGeom>
          <a:ln w="3175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64">
            <a:extLst>
              <a:ext uri="{FF2B5EF4-FFF2-40B4-BE49-F238E27FC236}">
                <a16:creationId xmlns:a16="http://schemas.microsoft.com/office/drawing/2014/main" id="{275B9900-A7A3-412C-AC6B-48907D2F6613}"/>
              </a:ext>
            </a:extLst>
          </p:cNvPr>
          <p:cNvSpPr/>
          <p:nvPr/>
        </p:nvSpPr>
        <p:spPr>
          <a:xfrm rot="5400000">
            <a:off x="3801254" y="-881936"/>
            <a:ext cx="4162991" cy="4338193"/>
          </a:xfrm>
          <a:prstGeom prst="ellipse">
            <a:avLst/>
          </a:prstGeom>
          <a:noFill/>
          <a:ln w="47625" cap="rnd">
            <a:solidFill>
              <a:srgbClr val="FEDD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A1E887D-6542-4102-9F4A-4D0AC980BD68}"/>
              </a:ext>
            </a:extLst>
          </p:cNvPr>
          <p:cNvSpPr txBox="1"/>
          <p:nvPr/>
        </p:nvSpPr>
        <p:spPr>
          <a:xfrm>
            <a:off x="1092373" y="2967330"/>
            <a:ext cx="262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Gotham Pro Black" panose="02000903040000020004" charset="0"/>
                <a:cs typeface="Gotham Pro Black" panose="02000903040000020004" charset="0"/>
              </a:rPr>
              <a:t>О чем поговорим</a:t>
            </a:r>
            <a:endParaRPr lang="en-US" sz="2400" dirty="0">
              <a:solidFill>
                <a:schemeClr val="bg1"/>
              </a:solidFill>
              <a:latin typeface="Gotham Pro Black" panose="02000903040000020004" charset="0"/>
              <a:cs typeface="Gotham Pro Black" panose="02000903040000020004" charset="0"/>
            </a:endParaRPr>
          </a:p>
        </p:txBody>
      </p:sp>
      <p:sp>
        <p:nvSpPr>
          <p:cNvPr id="2" name="Google Shape;318;p3">
            <a:extLst>
              <a:ext uri="{FF2B5EF4-FFF2-40B4-BE49-F238E27FC236}">
                <a16:creationId xmlns:a16="http://schemas.microsoft.com/office/drawing/2014/main" id="{67C9029E-07F3-93F6-B1CB-FEF78319062C}"/>
              </a:ext>
            </a:extLst>
          </p:cNvPr>
          <p:cNvSpPr/>
          <p:nvPr/>
        </p:nvSpPr>
        <p:spPr>
          <a:xfrm>
            <a:off x="3882082" y="401250"/>
            <a:ext cx="389131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defRPr/>
            </a:pPr>
            <a:r>
              <a:rPr lang="ru-RU" sz="6000" b="1" i="0" dirty="0">
                <a:solidFill>
                  <a:srgbClr val="292A2E"/>
                </a:solidFill>
                <a:effectLst/>
                <a:latin typeface="ui-sans-serif"/>
              </a:rPr>
              <a:t>Целевая аудитория</a:t>
            </a:r>
            <a:endParaRPr lang="ru-RU" sz="6000" b="1" dirty="0">
              <a:solidFill>
                <a:srgbClr val="0033CC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Скругленный прямоугольник 25">
            <a:extLst>
              <a:ext uri="{FF2B5EF4-FFF2-40B4-BE49-F238E27FC236}">
                <a16:creationId xmlns:a16="http://schemas.microsoft.com/office/drawing/2014/main" id="{29BFC111-1C96-6C0D-A399-E873432BD678}"/>
              </a:ext>
            </a:extLst>
          </p:cNvPr>
          <p:cNvSpPr/>
          <p:nvPr/>
        </p:nvSpPr>
        <p:spPr>
          <a:xfrm>
            <a:off x="338385" y="2887105"/>
            <a:ext cx="3331754" cy="1822443"/>
          </a:xfrm>
          <a:prstGeom prst="roundRect">
            <a:avLst>
              <a:gd name="adj" fmla="val 14209"/>
            </a:avLst>
          </a:prstGeom>
          <a:solidFill>
            <a:srgbClr val="1B5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i="0" dirty="0">
                <a:solidFill>
                  <a:schemeClr val="bg1"/>
                </a:solidFill>
                <a:effectLst/>
                <a:latin typeface="ui-sans-serif"/>
              </a:rPr>
              <a:t>Малый и средний бизнес (МСБ)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26">
            <a:extLst>
              <a:ext uri="{FF2B5EF4-FFF2-40B4-BE49-F238E27FC236}">
                <a16:creationId xmlns:a16="http://schemas.microsoft.com/office/drawing/2014/main" id="{6529FDAD-CC03-7CD9-8C67-910F415F9D27}"/>
              </a:ext>
            </a:extLst>
          </p:cNvPr>
          <p:cNvSpPr/>
          <p:nvPr/>
        </p:nvSpPr>
        <p:spPr>
          <a:xfrm>
            <a:off x="4383056" y="4240360"/>
            <a:ext cx="3425887" cy="2027876"/>
          </a:xfrm>
          <a:prstGeom prst="roundRect">
            <a:avLst>
              <a:gd name="adj" fmla="val 14209"/>
            </a:avLst>
          </a:prstGeom>
          <a:solidFill>
            <a:srgbClr val="1B5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i="0" dirty="0">
                <a:solidFill>
                  <a:schemeClr val="bg1"/>
                </a:solidFill>
                <a:effectLst/>
                <a:latin typeface="ui-sans-serif"/>
              </a:rPr>
              <a:t>Менеджеры по маркетингу и продажам</a:t>
            </a:r>
            <a:endParaRPr lang="ru-RU" sz="2800" dirty="0">
              <a:solidFill>
                <a:schemeClr val="bg1"/>
              </a:solidFill>
              <a:latin typeface="Gotham Pro Black" panose="02000903040000020004" charset="0"/>
              <a:cs typeface="Gotham Pro Black" panose="02000903040000020004" charset="0"/>
            </a:endParaRPr>
          </a:p>
        </p:txBody>
      </p:sp>
      <p:sp>
        <p:nvSpPr>
          <p:cNvPr id="6" name="Скругленный прямоугольник 27">
            <a:extLst>
              <a:ext uri="{FF2B5EF4-FFF2-40B4-BE49-F238E27FC236}">
                <a16:creationId xmlns:a16="http://schemas.microsoft.com/office/drawing/2014/main" id="{ED188774-B6A4-5EF2-4597-FF94D1024C68}"/>
              </a:ext>
            </a:extLst>
          </p:cNvPr>
          <p:cNvSpPr/>
          <p:nvPr/>
        </p:nvSpPr>
        <p:spPr>
          <a:xfrm>
            <a:off x="8720781" y="3168424"/>
            <a:ext cx="2977533" cy="1721076"/>
          </a:xfrm>
          <a:prstGeom prst="roundRect">
            <a:avLst>
              <a:gd name="adj" fmla="val 14209"/>
            </a:avLst>
          </a:prstGeom>
          <a:solidFill>
            <a:srgbClr val="1B5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i="0" dirty="0">
                <a:solidFill>
                  <a:schemeClr val="bg1"/>
                </a:solidFill>
                <a:effectLst/>
                <a:latin typeface="ui-sans-serif"/>
              </a:rPr>
              <a:t>Стартапы</a:t>
            </a:r>
            <a:endParaRPr lang="ru-RU" sz="2800" dirty="0">
              <a:solidFill>
                <a:schemeClr val="bg1"/>
              </a:solidFill>
              <a:latin typeface="Gotham Pro Black" panose="02000903040000020004" charset="0"/>
              <a:cs typeface="Gotham Pro Black" panose="020009030400000200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AE38E-4E4B-765E-A7B3-38DA60C052DB}"/>
              </a:ext>
            </a:extLst>
          </p:cNvPr>
          <p:cNvSpPr txBox="1"/>
          <p:nvPr/>
        </p:nvSpPr>
        <p:spPr>
          <a:xfrm>
            <a:off x="11702584" y="64886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71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16000" decel="8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35795 0 " pathEditMode="relative" rAng="0" ptsTypes="AA">
                                      <p:cBhvr>
                                        <p:cTn id="12" dur="175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9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3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ccel="48000" decel="52000" autoRev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250" fill="hold"/>
                                        <p:tgtEl>
                                          <p:spTgt spid="101"/>
                                        </p:tgtEl>
                                      </p:cBhvr>
                                      <p:by x="88000" y="88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2.5E-6 0.55371 " pathEditMode="relative" rAng="0" ptsTypes="AA">
                                      <p:cBhvr>
                                        <p:cTn id="21" dur="125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1" grpId="2" animBg="1"/>
      <p:bldP spid="101" grpId="3" animBg="1"/>
      <p:bldP spid="109" grpId="0"/>
      <p:bldP spid="10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Планирование рабочего времени. Как достигать максимума результативности |  HR-elearning- современные тренды управления, обучения, оценки, мотивации  персонала" hidden="1">
            <a:extLst>
              <a:ext uri="{FF2B5EF4-FFF2-40B4-BE49-F238E27FC236}">
                <a16:creationId xmlns:a16="http://schemas.microsoft.com/office/drawing/2014/main" id="{6B7B446A-E764-4EEE-ABF9-E093C61F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16" y="3634787"/>
            <a:ext cx="3470615" cy="231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Рисунок 110" hidden="1">
            <a:extLst>
              <a:ext uri="{FF2B5EF4-FFF2-40B4-BE49-F238E27FC236}">
                <a16:creationId xmlns:a16="http://schemas.microsoft.com/office/drawing/2014/main" id="{F83BFAA7-4F87-40AC-BF03-61BE7E2F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05" y="3712361"/>
            <a:ext cx="4108535" cy="2200229"/>
          </a:xfrm>
          <a:prstGeom prst="rect">
            <a:avLst/>
          </a:prstGeom>
        </p:spPr>
      </p:pic>
      <p:pic>
        <p:nvPicPr>
          <p:cNvPr id="113" name="Рисунок 112" hidden="1">
            <a:extLst>
              <a:ext uri="{FF2B5EF4-FFF2-40B4-BE49-F238E27FC236}">
                <a16:creationId xmlns:a16="http://schemas.microsoft.com/office/drawing/2014/main" id="{CB7EB90F-0976-4A3F-86DF-4825C5492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94" y="3486784"/>
            <a:ext cx="3383836" cy="2958439"/>
          </a:xfrm>
          <a:prstGeom prst="rect">
            <a:avLst/>
          </a:prstGeom>
        </p:spPr>
      </p:pic>
      <p:pic>
        <p:nvPicPr>
          <p:cNvPr id="118" name="Рисунок 117" hidden="1">
            <a:extLst>
              <a:ext uri="{FF2B5EF4-FFF2-40B4-BE49-F238E27FC236}">
                <a16:creationId xmlns:a16="http://schemas.microsoft.com/office/drawing/2014/main" id="{DEB9205B-62D5-4E2A-B417-F0FB4B7A3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12" y="3366690"/>
            <a:ext cx="4313211" cy="3234908"/>
          </a:xfrm>
          <a:prstGeom prst="rect">
            <a:avLst/>
          </a:prstGeom>
        </p:spPr>
      </p:pic>
      <p:pic>
        <p:nvPicPr>
          <p:cNvPr id="126" name="Рисунок 125" hidden="1">
            <a:extLst>
              <a:ext uri="{FF2B5EF4-FFF2-40B4-BE49-F238E27FC236}">
                <a16:creationId xmlns:a16="http://schemas.microsoft.com/office/drawing/2014/main" id="{D93EA824-8344-4686-AED2-8A1EABEB2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51" y="3380666"/>
            <a:ext cx="3245921" cy="3245921"/>
          </a:xfrm>
          <a:prstGeom prst="rect">
            <a:avLst/>
          </a:prstGeom>
        </p:spPr>
      </p:pic>
      <p:pic>
        <p:nvPicPr>
          <p:cNvPr id="127" name="Picture 4" descr="ретест Стоковых иллюстраций и клипартов – (28 Стоковых иллюстраций)" hidden="1">
            <a:extLst>
              <a:ext uri="{FF2B5EF4-FFF2-40B4-BE49-F238E27FC236}">
                <a16:creationId xmlns:a16="http://schemas.microsoft.com/office/drawing/2014/main" id="{0195675C-5EA0-477A-B0AC-34045324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8" y="38743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6" descr="Годовые отчеты - Милосердие детям" hidden="1">
            <a:extLst>
              <a:ext uri="{FF2B5EF4-FFF2-40B4-BE49-F238E27FC236}">
                <a16:creationId xmlns:a16="http://schemas.microsoft.com/office/drawing/2014/main" id="{68859D79-9547-4167-8094-4DC38BC9E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34" y="34867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E69DCF-8BBC-A036-A37B-91BC7A5B80A2}"/>
              </a:ext>
            </a:extLst>
          </p:cNvPr>
          <p:cNvSpPr/>
          <p:nvPr/>
        </p:nvSpPr>
        <p:spPr>
          <a:xfrm>
            <a:off x="832204" y="3129662"/>
            <a:ext cx="5609178" cy="426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ru-RU" sz="4400" dirty="0">
                <a:solidFill>
                  <a:srgbClr val="112240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Чего они хотят?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AE3FFE9-FDE8-3688-0111-1070AF77D2F0}"/>
              </a:ext>
            </a:extLst>
          </p:cNvPr>
          <p:cNvGrpSpPr/>
          <p:nvPr/>
        </p:nvGrpSpPr>
        <p:grpSpPr>
          <a:xfrm>
            <a:off x="6441382" y="54929"/>
            <a:ext cx="5331517" cy="6352465"/>
            <a:chOff x="703384" y="1315822"/>
            <a:chExt cx="2665821" cy="6244960"/>
          </a:xfrm>
        </p:grpSpPr>
        <p:sp>
          <p:nvSpPr>
            <p:cNvPr id="21" name="Прямоугольник: скругленные верхние углы 20">
              <a:extLst>
                <a:ext uri="{FF2B5EF4-FFF2-40B4-BE49-F238E27FC236}">
                  <a16:creationId xmlns:a16="http://schemas.microsoft.com/office/drawing/2014/main" id="{68D27BB8-5274-786A-7FB1-E891F341AB00}"/>
                </a:ext>
              </a:extLst>
            </p:cNvPr>
            <p:cNvSpPr/>
            <p:nvPr/>
          </p:nvSpPr>
          <p:spPr>
            <a:xfrm>
              <a:off x="703384" y="1315822"/>
              <a:ext cx="2561319" cy="540000"/>
            </a:xfrm>
            <a:prstGeom prst="round2SameRect">
              <a:avLst>
                <a:gd name="adj1" fmla="val 20071"/>
                <a:gd name="adj2" fmla="val 0"/>
              </a:avLst>
            </a:prstGeom>
            <a:solidFill>
              <a:srgbClr val="1B59EA"/>
            </a:solidFill>
            <a:ln>
              <a:noFill/>
            </a:ln>
            <a:effectLst>
              <a:outerShdw blurRad="266700" dist="38100" dir="2700000" sx="105000" sy="105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itchFamily="2" charset="-52"/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2B10BB64-C4CB-CE32-414F-274C9FFF5C90}"/>
                </a:ext>
              </a:extLst>
            </p:cNvPr>
            <p:cNvSpPr/>
            <p:nvPr/>
          </p:nvSpPr>
          <p:spPr>
            <a:xfrm>
              <a:off x="878131" y="1413339"/>
              <a:ext cx="2269648" cy="34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0"/>
                </a:lnSpc>
                <a:spcBef>
                  <a:spcPts val="1200"/>
                </a:spcBef>
                <a:buClr>
                  <a:srgbClr val="33CCCC"/>
                </a:buClr>
                <a:buSzPct val="150000"/>
              </a:pPr>
              <a:endParaRPr lang="ru-RU" sz="1600" b="1" dirty="0">
                <a:solidFill>
                  <a:schemeClr val="bg1"/>
                </a:solidFill>
                <a:latin typeface="Gotham Pro" panose="02000503040000020004" pitchFamily="2" charset="0"/>
                <a:cs typeface="Gotham Pro" panose="02000503040000020004" pitchFamily="2" charset="0"/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0CD56D47-466B-7CBD-4D3A-2A649B63FEFB}"/>
                </a:ext>
              </a:extLst>
            </p:cNvPr>
            <p:cNvSpPr/>
            <p:nvPr/>
          </p:nvSpPr>
          <p:spPr>
            <a:xfrm>
              <a:off x="760570" y="2386870"/>
              <a:ext cx="2608635" cy="51739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800" b="0" i="0" dirty="0">
                  <a:effectLst/>
                  <a:latin typeface="ui-sans-serif"/>
                </a:rPr>
                <a:t>Анализ отзывов в реальном времени</a:t>
              </a:r>
              <a:br>
                <a:rPr lang="ru-RU" sz="2800" b="0" i="0" dirty="0">
                  <a:effectLst/>
                  <a:latin typeface="ui-sans-serif"/>
                </a:rPr>
              </a:br>
              <a:endParaRPr lang="ru-RU" sz="2800" b="0" i="0" dirty="0">
                <a:effectLst/>
                <a:latin typeface="ui-sans-serif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800" b="0" i="0" dirty="0">
                  <a:solidFill>
                    <a:srgbClr val="292A2E"/>
                  </a:solidFill>
                  <a:effectLst/>
                  <a:latin typeface="ui-sans-serif"/>
                </a:rPr>
                <a:t>Адаптивный интерфейс под смартфоны</a:t>
              </a:r>
              <a:br>
                <a:rPr lang="ru-RU" sz="2800" b="0" i="0" dirty="0">
                  <a:solidFill>
                    <a:srgbClr val="292A2E"/>
                  </a:solidFill>
                  <a:effectLst/>
                  <a:latin typeface="ui-sans-serif"/>
                </a:rPr>
              </a:br>
              <a:endParaRPr lang="ru-RU" sz="2800" b="0" i="0" dirty="0">
                <a:solidFill>
                  <a:srgbClr val="292A2E"/>
                </a:solidFill>
                <a:effectLst/>
                <a:latin typeface="ui-sans-serif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800" b="0" i="0" dirty="0">
                  <a:solidFill>
                    <a:srgbClr val="292A2E"/>
                  </a:solidFill>
                  <a:effectLst/>
                  <a:latin typeface="ui-sans-serif"/>
                </a:rPr>
                <a:t>Автоматическая генерация инфографики</a:t>
              </a:r>
              <a:br>
                <a:rPr lang="ru-RU" sz="2800" b="0" i="0" dirty="0">
                  <a:solidFill>
                    <a:srgbClr val="292A2E"/>
                  </a:solidFill>
                  <a:effectLst/>
                  <a:latin typeface="ui-sans-serif"/>
                </a:rPr>
              </a:br>
              <a:endParaRPr lang="ru-RU" sz="2800" b="0" i="0" dirty="0">
                <a:solidFill>
                  <a:srgbClr val="292A2E"/>
                </a:solidFill>
                <a:effectLst/>
                <a:latin typeface="ui-sans-serif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800" b="0" i="0" dirty="0">
                  <a:solidFill>
                    <a:srgbClr val="292A2E"/>
                  </a:solidFill>
                  <a:effectLst/>
                  <a:latin typeface="ui-sans-serif"/>
                </a:rPr>
                <a:t>Рекомендации для роста рейтинга при устранении проблем</a:t>
              </a:r>
              <a:endParaRPr lang="ru-RU" sz="2800" dirty="0">
                <a:latin typeface="Gotham Pro" panose="02000503040000020004" pitchFamily="2" charset="0"/>
                <a:cs typeface="Gotham Pro" panose="02000503040000020004" pitchFamily="2" charset="0"/>
              </a:endParaRPr>
            </a:p>
          </p:txBody>
        </p:sp>
      </p:grpSp>
      <p:sp>
        <p:nvSpPr>
          <p:cNvPr id="27" name="Oval 64">
            <a:extLst>
              <a:ext uri="{FF2B5EF4-FFF2-40B4-BE49-F238E27FC236}">
                <a16:creationId xmlns:a16="http://schemas.microsoft.com/office/drawing/2014/main" id="{9A9620E0-4D64-D127-058A-17C7ED223B0D}"/>
              </a:ext>
            </a:extLst>
          </p:cNvPr>
          <p:cNvSpPr/>
          <p:nvPr/>
        </p:nvSpPr>
        <p:spPr>
          <a:xfrm rot="5400000">
            <a:off x="891821" y="796664"/>
            <a:ext cx="4619859" cy="4868997"/>
          </a:xfrm>
          <a:prstGeom prst="ellipse">
            <a:avLst/>
          </a:prstGeom>
          <a:noFill/>
          <a:ln w="47625" cap="rnd">
            <a:solidFill>
              <a:srgbClr val="FEDD0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11C38-0475-B3A6-777C-623FC4447E0C}"/>
              </a:ext>
            </a:extLst>
          </p:cNvPr>
          <p:cNvSpPr txBox="1"/>
          <p:nvPr/>
        </p:nvSpPr>
        <p:spPr>
          <a:xfrm>
            <a:off x="11702584" y="64886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405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accel="16000" decel="8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35795 0 " pathEditMode="relative" rAng="0" ptsTypes="AA">
                                      <p:cBhvr>
                                        <p:cTn id="66" dur="1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9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8" dur="3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6" presetClass="emph" presetSubtype="0" repeatCount="indefinite" accel="48000" decel="52000" autoRev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3250" fill="hold"/>
                                        <p:tgtEl>
                                          <p:spTgt spid="27"/>
                                        </p:tgtEl>
                                      </p:cBhvr>
                                      <p:by x="88000" y="8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EBBC8474-A9CC-4A9F-8A2F-3F8EEDC5E043}"/>
              </a:ext>
            </a:extLst>
          </p:cNvPr>
          <p:cNvSpPr/>
          <p:nvPr/>
        </p:nvSpPr>
        <p:spPr>
          <a:xfrm>
            <a:off x="342718" y="700265"/>
            <a:ext cx="4347621" cy="434762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E4E8F6"/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-52"/>
            </a:endParaRPr>
          </a:p>
        </p:txBody>
      </p:sp>
      <p:sp>
        <p:nvSpPr>
          <p:cNvPr id="2" name="Скругленный прямоугольник 16">
            <a:extLst>
              <a:ext uri="{FF2B5EF4-FFF2-40B4-BE49-F238E27FC236}">
                <a16:creationId xmlns:a16="http://schemas.microsoft.com/office/drawing/2014/main" id="{F23BAE8D-8A4F-538B-5313-03F29616DA43}"/>
              </a:ext>
            </a:extLst>
          </p:cNvPr>
          <p:cNvSpPr/>
          <p:nvPr/>
        </p:nvSpPr>
        <p:spPr>
          <a:xfrm>
            <a:off x="5659120" y="400363"/>
            <a:ext cx="5811520" cy="1729106"/>
          </a:xfrm>
          <a:prstGeom prst="roundRect">
            <a:avLst/>
          </a:prstGeom>
          <a:solidFill>
            <a:srgbClr val="FFFFFF"/>
          </a:solidFill>
          <a:ln>
            <a:solidFill>
              <a:srgbClr val="1B5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FE0E1CD-DCD7-916E-6395-C1DC47E1ACCC}"/>
              </a:ext>
            </a:extLst>
          </p:cNvPr>
          <p:cNvSpPr txBox="1"/>
          <p:nvPr/>
        </p:nvSpPr>
        <p:spPr>
          <a:xfrm>
            <a:off x="5013266" y="2928294"/>
            <a:ext cx="3786713" cy="6914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2" name="Скругленный прямоугольник 1">
            <a:extLst>
              <a:ext uri="{FF2B5EF4-FFF2-40B4-BE49-F238E27FC236}">
                <a16:creationId xmlns:a16="http://schemas.microsoft.com/office/drawing/2014/main" id="{189C63E2-D41A-196B-8D84-E34F19E355FA}"/>
              </a:ext>
            </a:extLst>
          </p:cNvPr>
          <p:cNvSpPr/>
          <p:nvPr/>
        </p:nvSpPr>
        <p:spPr>
          <a:xfrm>
            <a:off x="5795586" y="672566"/>
            <a:ext cx="5563294" cy="1314662"/>
          </a:xfrm>
          <a:prstGeom prst="roundRect">
            <a:avLst/>
          </a:prstGeom>
          <a:solidFill>
            <a:srgbClr val="1B59EA"/>
          </a:solidFill>
          <a:ln>
            <a:solidFill>
              <a:srgbClr val="1B5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49F75-F092-AFC9-5E21-6EB44D5B7346}"/>
              </a:ext>
            </a:extLst>
          </p:cNvPr>
          <p:cNvSpPr txBox="1"/>
          <p:nvPr/>
        </p:nvSpPr>
        <p:spPr>
          <a:xfrm>
            <a:off x="5994566" y="774514"/>
            <a:ext cx="516111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Специализация на Яндекс Маркете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E21EED7-DDFF-3814-404E-8FF3A18FAADC}"/>
              </a:ext>
            </a:extLst>
          </p:cNvPr>
          <p:cNvSpPr txBox="1"/>
          <p:nvPr/>
        </p:nvSpPr>
        <p:spPr>
          <a:xfrm>
            <a:off x="5013266" y="5153698"/>
            <a:ext cx="3786713" cy="6914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2" name="Скругленный прямоугольник 16">
            <a:extLst>
              <a:ext uri="{FF2B5EF4-FFF2-40B4-BE49-F238E27FC236}">
                <a16:creationId xmlns:a16="http://schemas.microsoft.com/office/drawing/2014/main" id="{A4314594-EB0C-77ED-E365-CB738B3ECDD3}"/>
              </a:ext>
            </a:extLst>
          </p:cNvPr>
          <p:cNvSpPr/>
          <p:nvPr/>
        </p:nvSpPr>
        <p:spPr>
          <a:xfrm>
            <a:off x="5659120" y="2519680"/>
            <a:ext cx="5811520" cy="1100112"/>
          </a:xfrm>
          <a:prstGeom prst="roundRect">
            <a:avLst/>
          </a:prstGeom>
          <a:solidFill>
            <a:srgbClr val="FFFFFF"/>
          </a:solidFill>
          <a:ln>
            <a:solidFill>
              <a:srgbClr val="1B5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1">
            <a:extLst>
              <a:ext uri="{FF2B5EF4-FFF2-40B4-BE49-F238E27FC236}">
                <a16:creationId xmlns:a16="http://schemas.microsoft.com/office/drawing/2014/main" id="{028D8065-F114-430D-3920-623AEE4D0729}"/>
              </a:ext>
            </a:extLst>
          </p:cNvPr>
          <p:cNvSpPr/>
          <p:nvPr/>
        </p:nvSpPr>
        <p:spPr>
          <a:xfrm>
            <a:off x="5795586" y="2673875"/>
            <a:ext cx="5563294" cy="755125"/>
          </a:xfrm>
          <a:prstGeom prst="roundRect">
            <a:avLst/>
          </a:prstGeom>
          <a:solidFill>
            <a:srgbClr val="1B59EA"/>
          </a:solidFill>
          <a:ln>
            <a:solidFill>
              <a:srgbClr val="1B5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B017E-D9B7-BB63-679E-4DBCD4B8239B}"/>
              </a:ext>
            </a:extLst>
          </p:cNvPr>
          <p:cNvSpPr txBox="1"/>
          <p:nvPr/>
        </p:nvSpPr>
        <p:spPr>
          <a:xfrm>
            <a:off x="5994566" y="2775823"/>
            <a:ext cx="516111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i="0" dirty="0">
                <a:solidFill>
                  <a:srgbClr val="F8FAFF"/>
                </a:solidFill>
                <a:effectLst/>
                <a:latin typeface="DeepSeek-CJK-patch"/>
              </a:rPr>
              <a:t>AI-</a:t>
            </a: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анализ и рекомендации</a:t>
            </a:r>
          </a:p>
        </p:txBody>
      </p:sp>
      <p:sp>
        <p:nvSpPr>
          <p:cNvPr id="25" name="Скругленный прямоугольник 16">
            <a:extLst>
              <a:ext uri="{FF2B5EF4-FFF2-40B4-BE49-F238E27FC236}">
                <a16:creationId xmlns:a16="http://schemas.microsoft.com/office/drawing/2014/main" id="{61D42873-1147-18FA-D1EB-8F1AE09F4343}"/>
              </a:ext>
            </a:extLst>
          </p:cNvPr>
          <p:cNvSpPr/>
          <p:nvPr/>
        </p:nvSpPr>
        <p:spPr>
          <a:xfrm>
            <a:off x="5659120" y="3806858"/>
            <a:ext cx="5811520" cy="1503964"/>
          </a:xfrm>
          <a:prstGeom prst="roundRect">
            <a:avLst/>
          </a:prstGeom>
          <a:solidFill>
            <a:srgbClr val="FFFFFF"/>
          </a:solidFill>
          <a:ln>
            <a:solidFill>
              <a:srgbClr val="1B5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1">
            <a:extLst>
              <a:ext uri="{FF2B5EF4-FFF2-40B4-BE49-F238E27FC236}">
                <a16:creationId xmlns:a16="http://schemas.microsoft.com/office/drawing/2014/main" id="{47A48C4E-6E7A-CAB6-521B-EDBE6672442C}"/>
              </a:ext>
            </a:extLst>
          </p:cNvPr>
          <p:cNvSpPr/>
          <p:nvPr/>
        </p:nvSpPr>
        <p:spPr>
          <a:xfrm>
            <a:off x="5795586" y="3961053"/>
            <a:ext cx="5563294" cy="1252307"/>
          </a:xfrm>
          <a:prstGeom prst="roundRect">
            <a:avLst/>
          </a:prstGeom>
          <a:solidFill>
            <a:srgbClr val="1B59EA"/>
          </a:solidFill>
          <a:ln>
            <a:solidFill>
              <a:srgbClr val="1B5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5CB54A-FE89-2FA4-3502-4C216E4BD8F6}"/>
              </a:ext>
            </a:extLst>
          </p:cNvPr>
          <p:cNvSpPr txBox="1"/>
          <p:nvPr/>
        </p:nvSpPr>
        <p:spPr>
          <a:xfrm>
            <a:off x="5994566" y="4063001"/>
            <a:ext cx="516111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Интуитивный мобильный интерфейс</a:t>
            </a:r>
          </a:p>
        </p:txBody>
      </p:sp>
      <p:sp>
        <p:nvSpPr>
          <p:cNvPr id="31" name="Скругленный прямоугольник 16">
            <a:extLst>
              <a:ext uri="{FF2B5EF4-FFF2-40B4-BE49-F238E27FC236}">
                <a16:creationId xmlns:a16="http://schemas.microsoft.com/office/drawing/2014/main" id="{4CCF021F-9585-EA8B-4B1A-7414ADDABBEE}"/>
              </a:ext>
            </a:extLst>
          </p:cNvPr>
          <p:cNvSpPr/>
          <p:nvPr/>
        </p:nvSpPr>
        <p:spPr>
          <a:xfrm>
            <a:off x="6199098" y="5541342"/>
            <a:ext cx="4433436" cy="1100112"/>
          </a:xfrm>
          <a:prstGeom prst="roundRect">
            <a:avLst/>
          </a:prstGeom>
          <a:solidFill>
            <a:srgbClr val="FFFFFF"/>
          </a:solidFill>
          <a:ln>
            <a:solidFill>
              <a:srgbClr val="1B5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1">
            <a:extLst>
              <a:ext uri="{FF2B5EF4-FFF2-40B4-BE49-F238E27FC236}">
                <a16:creationId xmlns:a16="http://schemas.microsoft.com/office/drawing/2014/main" id="{0EEEFFAC-8FE6-86DC-F992-761234496B9B}"/>
              </a:ext>
            </a:extLst>
          </p:cNvPr>
          <p:cNvSpPr/>
          <p:nvPr/>
        </p:nvSpPr>
        <p:spPr>
          <a:xfrm>
            <a:off x="6335564" y="5695537"/>
            <a:ext cx="4160504" cy="755125"/>
          </a:xfrm>
          <a:prstGeom prst="roundRect">
            <a:avLst/>
          </a:prstGeom>
          <a:solidFill>
            <a:srgbClr val="1B59EA"/>
          </a:solidFill>
          <a:ln>
            <a:solidFill>
              <a:srgbClr val="1B5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26355F-2B10-A8E1-E41E-5D71EF75933A}"/>
              </a:ext>
            </a:extLst>
          </p:cNvPr>
          <p:cNvSpPr txBox="1"/>
          <p:nvPr/>
        </p:nvSpPr>
        <p:spPr>
          <a:xfrm>
            <a:off x="6534544" y="5797485"/>
            <a:ext cx="40979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ru-RU" sz="3200" b="1" i="0" dirty="0">
                <a:solidFill>
                  <a:srgbClr val="F8FAFF"/>
                </a:solidFill>
                <a:effectLst/>
                <a:latin typeface="DeepSeek-CJK-patch"/>
              </a:rPr>
              <a:t>Доступная стоимость</a:t>
            </a: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97E8B040-2CD2-9381-428C-A35A9D8B330C}"/>
              </a:ext>
            </a:extLst>
          </p:cNvPr>
          <p:cNvSpPr/>
          <p:nvPr/>
        </p:nvSpPr>
        <p:spPr>
          <a:xfrm>
            <a:off x="245175" y="1883365"/>
            <a:ext cx="521074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112240"/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Превосходство над конкурентами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4E337-416F-5A1E-354B-8606ECFE43D4}"/>
              </a:ext>
            </a:extLst>
          </p:cNvPr>
          <p:cNvSpPr txBox="1"/>
          <p:nvPr/>
        </p:nvSpPr>
        <p:spPr>
          <a:xfrm>
            <a:off x="11702584" y="6488668"/>
            <a:ext cx="9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422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33333E-6 -4.44444E-6 L 0.01172 -4.44444E-6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33333E-6 -4.44444E-6 L 0.01172 -4.44444E-6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28" grpId="1" animBg="1"/>
        </p:bldLst>
      </p:timing>
    </mc:Fallback>
  </mc:AlternateContent>
</p:sld>
</file>

<file path=ppt/theme/theme1.xml><?xml version="1.0" encoding="utf-8"?>
<a:theme xmlns:a="http://schemas.openxmlformats.org/drawingml/2006/main" name="Default">
  <a:themeElements>
    <a:clrScheme name="СКБТ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021 inter 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16083</TotalTime>
  <Words>801</Words>
  <Application>Microsoft Office PowerPoint</Application>
  <PresentationFormat>Widescreen</PresentationFormat>
  <Paragraphs>153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Roboto</vt:lpstr>
      <vt:lpstr>Calibri</vt:lpstr>
      <vt:lpstr>DeepSeek-CJK-patch</vt:lpstr>
      <vt:lpstr>Aptos</vt:lpstr>
      <vt:lpstr>Gotham Pro Black</vt:lpstr>
      <vt:lpstr>Gotham Pro</vt:lpstr>
      <vt:lpstr>Montserrat</vt:lpstr>
      <vt:lpstr>ui-sans-serif</vt:lpstr>
      <vt:lpstr>Montserrat Medium</vt:lpstr>
      <vt:lpstr>-apple-system</vt:lpstr>
      <vt:lpstr>Arial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WATER MELON</dc:creator>
  <cp:lastModifiedBy>Max Omenes</cp:lastModifiedBy>
  <cp:revision>1419</cp:revision>
  <dcterms:created xsi:type="dcterms:W3CDTF">2020-07-20T03:31:05Z</dcterms:created>
  <dcterms:modified xsi:type="dcterms:W3CDTF">2025-03-27T15:26:13Z</dcterms:modified>
</cp:coreProperties>
</file>